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1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  <p:sldMasterId id="2147483656" r:id="rId2"/>
    <p:sldMasterId id="2147483654" r:id="rId3"/>
  </p:sldMasterIdLst>
  <p:handoutMasterIdLst>
    <p:handoutMasterId r:id="rId10"/>
  </p:handoutMasterIdLst>
  <p:sldIdLst>
    <p:sldId id="395" r:id="rId4"/>
    <p:sldId id="396" r:id="rId5"/>
    <p:sldId id="331" r:id="rId6"/>
    <p:sldId id="285" r:id="rId7"/>
    <p:sldId id="391" r:id="rId8"/>
    <p:sldId id="354" r:id="rId9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4" userDrawn="1">
          <p15:clr>
            <a:srgbClr val="A4A3A4"/>
          </p15:clr>
        </p15:guide>
        <p15:guide id="2" pos="3864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AC926"/>
    <a:srgbClr val="3C98EF"/>
    <a:srgbClr val="1B4797"/>
    <a:srgbClr val="17375E"/>
    <a:srgbClr val="0033CC"/>
    <a:srgbClr val="003E8A"/>
    <a:srgbClr val="A38EFC"/>
    <a:srgbClr val="6699FF"/>
    <a:srgbClr val="CC99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Styl pośredni 2 — Ak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Styl pośredni 2 — Ak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D5ABB26-0587-4C30-8999-92F81FD0307C}" styleName="Bez stylu, bez siatki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94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480" y="114"/>
      </p:cViewPr>
      <p:guideLst>
        <p:guide orient="horz" pos="2184"/>
        <p:guide pos="386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5040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presProps" Target="presProps.xml"/><Relationship Id="rId5" Type="http://schemas.openxmlformats.org/officeDocument/2006/relationships/slide" Target="slides/slide2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056DD12-B193-4E22-ACE2-8FBE58C3DA8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2618225-0816-4989-AD5D-92146C245ED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17CC4-E4B0-476F-8A32-272964BBE1E1}" type="datetimeFigureOut">
              <a:rPr lang="en-US" smtClean="0"/>
              <a:t>4/1/2022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0EBFFFD-D99A-4FF4-BAB5-3E93E4844C4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A0F671-3F79-4C58-AE82-DEA7D9A93C9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B16394-84F9-4AFC-9B88-FF24F7D6C0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95714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ver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48632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6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3263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7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83055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024663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243622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B408EA9A-09A1-472B-8171-560F07E9BE10}"/>
              </a:ext>
            </a:extLst>
          </p:cNvPr>
          <p:cNvSpPr/>
          <p:nvPr userDrawn="1"/>
        </p:nvSpPr>
        <p:spPr>
          <a:xfrm>
            <a:off x="7156174" y="1655064"/>
            <a:ext cx="5035826" cy="35478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C633C0B-F6B0-4E3B-B4EF-EFCDFDB90B36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344908" y="320600"/>
            <a:ext cx="7559781" cy="6398252"/>
          </a:xfrm>
          <a:custGeom>
            <a:avLst/>
            <a:gdLst>
              <a:gd name="connsiteX0" fmla="*/ 984637 w 7559781"/>
              <a:gd name="connsiteY0" fmla="*/ 4087029 h 6398252"/>
              <a:gd name="connsiteX1" fmla="*/ 939567 w 7559781"/>
              <a:gd name="connsiteY1" fmla="*/ 4114985 h 6398252"/>
              <a:gd name="connsiteX2" fmla="*/ 926941 w 7559781"/>
              <a:gd name="connsiteY2" fmla="*/ 4126468 h 6398252"/>
              <a:gd name="connsiteX3" fmla="*/ 895393 w 7559781"/>
              <a:gd name="connsiteY3" fmla="*/ 4169019 h 6398252"/>
              <a:gd name="connsiteX4" fmla="*/ 894052 w 7559781"/>
              <a:gd name="connsiteY4" fmla="*/ 4231736 h 6398252"/>
              <a:gd name="connsiteX5" fmla="*/ 934996 w 7559781"/>
              <a:gd name="connsiteY5" fmla="*/ 4309205 h 6398252"/>
              <a:gd name="connsiteX6" fmla="*/ 971167 w 7559781"/>
              <a:gd name="connsiteY6" fmla="*/ 4295709 h 6398252"/>
              <a:gd name="connsiteX7" fmla="*/ 965136 w 7559781"/>
              <a:gd name="connsiteY7" fmla="*/ 4234307 h 6398252"/>
              <a:gd name="connsiteX8" fmla="*/ 953206 w 7559781"/>
              <a:gd name="connsiteY8" fmla="*/ 4164172 h 6398252"/>
              <a:gd name="connsiteX9" fmla="*/ 963984 w 7559781"/>
              <a:gd name="connsiteY9" fmla="*/ 4160625 h 6398252"/>
              <a:gd name="connsiteX10" fmla="*/ 979502 w 7559781"/>
              <a:gd name="connsiteY10" fmla="*/ 4180682 h 6398252"/>
              <a:gd name="connsiteX11" fmla="*/ 987857 w 7559781"/>
              <a:gd name="connsiteY11" fmla="*/ 4310126 h 6398252"/>
              <a:gd name="connsiteX12" fmla="*/ 1007301 w 7559781"/>
              <a:gd name="connsiteY12" fmla="*/ 4391963 h 6398252"/>
              <a:gd name="connsiteX13" fmla="*/ 1106349 w 7559781"/>
              <a:gd name="connsiteY13" fmla="*/ 4313499 h 6398252"/>
              <a:gd name="connsiteX14" fmla="*/ 1136851 w 7559781"/>
              <a:gd name="connsiteY14" fmla="*/ 4231473 h 6398252"/>
              <a:gd name="connsiteX15" fmla="*/ 1123647 w 7559781"/>
              <a:gd name="connsiteY15" fmla="*/ 4181666 h 6398252"/>
              <a:gd name="connsiteX16" fmla="*/ 1003989 w 7559781"/>
              <a:gd name="connsiteY16" fmla="*/ 4095379 h 6398252"/>
              <a:gd name="connsiteX17" fmla="*/ 984637 w 7559781"/>
              <a:gd name="connsiteY17" fmla="*/ 4087029 h 6398252"/>
              <a:gd name="connsiteX18" fmla="*/ 1712659 w 7559781"/>
              <a:gd name="connsiteY18" fmla="*/ 3790465 h 6398252"/>
              <a:gd name="connsiteX19" fmla="*/ 1659342 w 7559781"/>
              <a:gd name="connsiteY19" fmla="*/ 3830507 h 6398252"/>
              <a:gd name="connsiteX20" fmla="*/ 1650167 w 7559781"/>
              <a:gd name="connsiteY20" fmla="*/ 3827792 h 6398252"/>
              <a:gd name="connsiteX21" fmla="*/ 1603705 w 7559781"/>
              <a:gd name="connsiteY21" fmla="*/ 3978939 h 6398252"/>
              <a:gd name="connsiteX22" fmla="*/ 1572955 w 7559781"/>
              <a:gd name="connsiteY22" fmla="*/ 4200087 h 6398252"/>
              <a:gd name="connsiteX23" fmla="*/ 1573541 w 7559781"/>
              <a:gd name="connsiteY23" fmla="*/ 4221716 h 6398252"/>
              <a:gd name="connsiteX24" fmla="*/ 1614564 w 7559781"/>
              <a:gd name="connsiteY24" fmla="*/ 4589825 h 6398252"/>
              <a:gd name="connsiteX25" fmla="*/ 1638516 w 7559781"/>
              <a:gd name="connsiteY25" fmla="*/ 4706174 h 6398252"/>
              <a:gd name="connsiteX26" fmla="*/ 1698626 w 7559781"/>
              <a:gd name="connsiteY26" fmla="*/ 4750896 h 6398252"/>
              <a:gd name="connsiteX27" fmla="*/ 1739458 w 7559781"/>
              <a:gd name="connsiteY27" fmla="*/ 4794160 h 6398252"/>
              <a:gd name="connsiteX28" fmla="*/ 1735974 w 7559781"/>
              <a:gd name="connsiteY28" fmla="*/ 4966998 h 6398252"/>
              <a:gd name="connsiteX29" fmla="*/ 1816297 w 7559781"/>
              <a:gd name="connsiteY29" fmla="*/ 5067345 h 6398252"/>
              <a:gd name="connsiteX30" fmla="*/ 2491237 w 7559781"/>
              <a:gd name="connsiteY30" fmla="*/ 5270011 h 6398252"/>
              <a:gd name="connsiteX31" fmla="*/ 2680829 w 7559781"/>
              <a:gd name="connsiteY31" fmla="*/ 5334082 h 6398252"/>
              <a:gd name="connsiteX32" fmla="*/ 2721796 w 7559781"/>
              <a:gd name="connsiteY32" fmla="*/ 5292568 h 6398252"/>
              <a:gd name="connsiteX33" fmla="*/ 2710433 w 7559781"/>
              <a:gd name="connsiteY33" fmla="*/ 5137040 h 6398252"/>
              <a:gd name="connsiteX34" fmla="*/ 2852948 w 7559781"/>
              <a:gd name="connsiteY34" fmla="*/ 4939474 h 6398252"/>
              <a:gd name="connsiteX35" fmla="*/ 2891790 w 7559781"/>
              <a:gd name="connsiteY35" fmla="*/ 4928763 h 6398252"/>
              <a:gd name="connsiteX36" fmla="*/ 3101405 w 7559781"/>
              <a:gd name="connsiteY36" fmla="*/ 4998509 h 6398252"/>
              <a:gd name="connsiteX37" fmla="*/ 3164510 w 7559781"/>
              <a:gd name="connsiteY37" fmla="*/ 5060084 h 6398252"/>
              <a:gd name="connsiteX38" fmla="*/ 3214670 w 7559781"/>
              <a:gd name="connsiteY38" fmla="*/ 5079413 h 6398252"/>
              <a:gd name="connsiteX39" fmla="*/ 3249585 w 7559781"/>
              <a:gd name="connsiteY39" fmla="*/ 5006924 h 6398252"/>
              <a:gd name="connsiteX40" fmla="*/ 3216504 w 7559781"/>
              <a:gd name="connsiteY40" fmla="*/ 4875901 h 6398252"/>
              <a:gd name="connsiteX41" fmla="*/ 3227364 w 7559781"/>
              <a:gd name="connsiteY41" fmla="*/ 4701750 h 6398252"/>
              <a:gd name="connsiteX42" fmla="*/ 3255997 w 7559781"/>
              <a:gd name="connsiteY42" fmla="*/ 4658086 h 6398252"/>
              <a:gd name="connsiteX43" fmla="*/ 3280147 w 7559781"/>
              <a:gd name="connsiteY43" fmla="*/ 4598377 h 6398252"/>
              <a:gd name="connsiteX44" fmla="*/ 3218589 w 7559781"/>
              <a:gd name="connsiteY44" fmla="*/ 4582159 h 6398252"/>
              <a:gd name="connsiteX45" fmla="*/ 3190700 w 7559781"/>
              <a:gd name="connsiteY45" fmla="*/ 4581144 h 6398252"/>
              <a:gd name="connsiteX46" fmla="*/ 2942961 w 7559781"/>
              <a:gd name="connsiteY46" fmla="*/ 4547516 h 6398252"/>
              <a:gd name="connsiteX47" fmla="*/ 2398508 w 7559781"/>
              <a:gd name="connsiteY47" fmla="*/ 4375969 h 6398252"/>
              <a:gd name="connsiteX48" fmla="*/ 1970318 w 7559781"/>
              <a:gd name="connsiteY48" fmla="*/ 4115834 h 6398252"/>
              <a:gd name="connsiteX49" fmla="*/ 1763579 w 7559781"/>
              <a:gd name="connsiteY49" fmla="*/ 3833155 h 6398252"/>
              <a:gd name="connsiteX50" fmla="*/ 1712659 w 7559781"/>
              <a:gd name="connsiteY50" fmla="*/ 3790465 h 6398252"/>
              <a:gd name="connsiteX51" fmla="*/ 2263564 w 7559781"/>
              <a:gd name="connsiteY51" fmla="*/ 2436221 h 6398252"/>
              <a:gd name="connsiteX52" fmla="*/ 2242194 w 7559781"/>
              <a:gd name="connsiteY52" fmla="*/ 2461548 h 6398252"/>
              <a:gd name="connsiteX53" fmla="*/ 2200097 w 7559781"/>
              <a:gd name="connsiteY53" fmla="*/ 2585297 h 6398252"/>
              <a:gd name="connsiteX54" fmla="*/ 2203915 w 7559781"/>
              <a:gd name="connsiteY54" fmla="*/ 2612870 h 6398252"/>
              <a:gd name="connsiteX55" fmla="*/ 2237689 w 7559781"/>
              <a:gd name="connsiteY55" fmla="*/ 2613381 h 6398252"/>
              <a:gd name="connsiteX56" fmla="*/ 2318035 w 7559781"/>
              <a:gd name="connsiteY56" fmla="*/ 2545851 h 6398252"/>
              <a:gd name="connsiteX57" fmla="*/ 2327500 w 7559781"/>
              <a:gd name="connsiteY57" fmla="*/ 2486037 h 6398252"/>
              <a:gd name="connsiteX58" fmla="*/ 2323489 w 7559781"/>
              <a:gd name="connsiteY58" fmla="*/ 2453950 h 6398252"/>
              <a:gd name="connsiteX59" fmla="*/ 2296634 w 7559781"/>
              <a:gd name="connsiteY59" fmla="*/ 2437742 h 6398252"/>
              <a:gd name="connsiteX60" fmla="*/ 2263564 w 7559781"/>
              <a:gd name="connsiteY60" fmla="*/ 2436221 h 6398252"/>
              <a:gd name="connsiteX61" fmla="*/ 3840087 w 7559781"/>
              <a:gd name="connsiteY61" fmla="*/ 1748 h 6398252"/>
              <a:gd name="connsiteX62" fmla="*/ 3939945 w 7559781"/>
              <a:gd name="connsiteY62" fmla="*/ 23970 h 6398252"/>
              <a:gd name="connsiteX63" fmla="*/ 4039690 w 7559781"/>
              <a:gd name="connsiteY63" fmla="*/ 50236 h 6398252"/>
              <a:gd name="connsiteX64" fmla="*/ 4075841 w 7559781"/>
              <a:gd name="connsiteY64" fmla="*/ 67168 h 6398252"/>
              <a:gd name="connsiteX65" fmla="*/ 4236461 w 7559781"/>
              <a:gd name="connsiteY65" fmla="*/ 200498 h 6398252"/>
              <a:gd name="connsiteX66" fmla="*/ 4344152 w 7559781"/>
              <a:gd name="connsiteY66" fmla="*/ 375295 h 6398252"/>
              <a:gd name="connsiteX67" fmla="*/ 4321427 w 7559781"/>
              <a:gd name="connsiteY67" fmla="*/ 711824 h 6398252"/>
              <a:gd name="connsiteX68" fmla="*/ 4284466 w 7559781"/>
              <a:gd name="connsiteY68" fmla="*/ 830857 h 6398252"/>
              <a:gd name="connsiteX69" fmla="*/ 4294394 w 7559781"/>
              <a:gd name="connsiteY69" fmla="*/ 886677 h 6398252"/>
              <a:gd name="connsiteX70" fmla="*/ 4294713 w 7559781"/>
              <a:gd name="connsiteY70" fmla="*/ 940406 h 6398252"/>
              <a:gd name="connsiteX71" fmla="*/ 4393161 w 7559781"/>
              <a:gd name="connsiteY71" fmla="*/ 968531 h 6398252"/>
              <a:gd name="connsiteX72" fmla="*/ 4493172 w 7559781"/>
              <a:gd name="connsiteY72" fmla="*/ 962697 h 6398252"/>
              <a:gd name="connsiteX73" fmla="*/ 4559294 w 7559781"/>
              <a:gd name="connsiteY73" fmla="*/ 961801 h 6398252"/>
              <a:gd name="connsiteX74" fmla="*/ 4764125 w 7559781"/>
              <a:gd name="connsiteY74" fmla="*/ 931348 h 6398252"/>
              <a:gd name="connsiteX75" fmla="*/ 4813253 w 7559781"/>
              <a:gd name="connsiteY75" fmla="*/ 920438 h 6398252"/>
              <a:gd name="connsiteX76" fmla="*/ 5445934 w 7559781"/>
              <a:gd name="connsiteY76" fmla="*/ 803025 h 6398252"/>
              <a:gd name="connsiteX77" fmla="*/ 5687652 w 7559781"/>
              <a:gd name="connsiteY77" fmla="*/ 735587 h 6398252"/>
              <a:gd name="connsiteX78" fmla="*/ 6356825 w 7559781"/>
              <a:gd name="connsiteY78" fmla="*/ 658404 h 6398252"/>
              <a:gd name="connsiteX79" fmla="*/ 6780265 w 7559781"/>
              <a:gd name="connsiteY79" fmla="*/ 610800 h 6398252"/>
              <a:gd name="connsiteX80" fmla="*/ 6967693 w 7559781"/>
              <a:gd name="connsiteY80" fmla="*/ 540523 h 6398252"/>
              <a:gd name="connsiteX81" fmla="*/ 7256702 w 7559781"/>
              <a:gd name="connsiteY81" fmla="*/ 479342 h 6398252"/>
              <a:gd name="connsiteX82" fmla="*/ 7301305 w 7559781"/>
              <a:gd name="connsiteY82" fmla="*/ 489950 h 6398252"/>
              <a:gd name="connsiteX83" fmla="*/ 7320848 w 7559781"/>
              <a:gd name="connsiteY83" fmla="*/ 531498 h 6398252"/>
              <a:gd name="connsiteX84" fmla="*/ 7345557 w 7559781"/>
              <a:gd name="connsiteY84" fmla="*/ 563503 h 6398252"/>
              <a:gd name="connsiteX85" fmla="*/ 7386299 w 7559781"/>
              <a:gd name="connsiteY85" fmla="*/ 630688 h 6398252"/>
              <a:gd name="connsiteX86" fmla="*/ 7407962 w 7559781"/>
              <a:gd name="connsiteY86" fmla="*/ 657800 h 6398252"/>
              <a:gd name="connsiteX87" fmla="*/ 7466701 w 7559781"/>
              <a:gd name="connsiteY87" fmla="*/ 697879 h 6398252"/>
              <a:gd name="connsiteX88" fmla="*/ 7492779 w 7559781"/>
              <a:gd name="connsiteY88" fmla="*/ 734530 h 6398252"/>
              <a:gd name="connsiteX89" fmla="*/ 7462893 w 7559781"/>
              <a:gd name="connsiteY89" fmla="*/ 768096 h 6398252"/>
              <a:gd name="connsiteX90" fmla="*/ 7500996 w 7559781"/>
              <a:gd name="connsiteY90" fmla="*/ 762406 h 6398252"/>
              <a:gd name="connsiteX91" fmla="*/ 7550665 w 7559781"/>
              <a:gd name="connsiteY91" fmla="*/ 785081 h 6398252"/>
              <a:gd name="connsiteX92" fmla="*/ 7541459 w 7559781"/>
              <a:gd name="connsiteY92" fmla="*/ 852457 h 6398252"/>
              <a:gd name="connsiteX93" fmla="*/ 7438420 w 7559781"/>
              <a:gd name="connsiteY93" fmla="*/ 911528 h 6398252"/>
              <a:gd name="connsiteX94" fmla="*/ 7414221 w 7559781"/>
              <a:gd name="connsiteY94" fmla="*/ 934302 h 6398252"/>
              <a:gd name="connsiteX95" fmla="*/ 7439406 w 7559781"/>
              <a:gd name="connsiteY95" fmla="*/ 953728 h 6398252"/>
              <a:gd name="connsiteX96" fmla="*/ 7457033 w 7559781"/>
              <a:gd name="connsiteY96" fmla="*/ 973410 h 6398252"/>
              <a:gd name="connsiteX97" fmla="*/ 7441505 w 7559781"/>
              <a:gd name="connsiteY97" fmla="*/ 993014 h 6398252"/>
              <a:gd name="connsiteX98" fmla="*/ 7285844 w 7559781"/>
              <a:gd name="connsiteY98" fmla="*/ 1000596 h 6398252"/>
              <a:gd name="connsiteX99" fmla="*/ 6973888 w 7559781"/>
              <a:gd name="connsiteY99" fmla="*/ 908309 h 6398252"/>
              <a:gd name="connsiteX100" fmla="*/ 6958581 w 7559781"/>
              <a:gd name="connsiteY100" fmla="*/ 907771 h 6398252"/>
              <a:gd name="connsiteX101" fmla="*/ 6538171 w 7559781"/>
              <a:gd name="connsiteY101" fmla="*/ 951032 h 6398252"/>
              <a:gd name="connsiteX102" fmla="*/ 6298069 w 7559781"/>
              <a:gd name="connsiteY102" fmla="*/ 1021442 h 6398252"/>
              <a:gd name="connsiteX103" fmla="*/ 5839699 w 7559781"/>
              <a:gd name="connsiteY103" fmla="*/ 1132301 h 6398252"/>
              <a:gd name="connsiteX104" fmla="*/ 5678379 w 7559781"/>
              <a:gd name="connsiteY104" fmla="*/ 1169141 h 6398252"/>
              <a:gd name="connsiteX105" fmla="*/ 5559997 w 7559781"/>
              <a:gd name="connsiteY105" fmla="*/ 1199975 h 6398252"/>
              <a:gd name="connsiteX106" fmla="*/ 5426071 w 7559781"/>
              <a:gd name="connsiteY106" fmla="*/ 1241180 h 6398252"/>
              <a:gd name="connsiteX107" fmla="*/ 5210032 w 7559781"/>
              <a:gd name="connsiteY107" fmla="*/ 1324694 h 6398252"/>
              <a:gd name="connsiteX108" fmla="*/ 4674231 w 7559781"/>
              <a:gd name="connsiteY108" fmla="*/ 1504197 h 6398252"/>
              <a:gd name="connsiteX109" fmla="*/ 4608323 w 7559781"/>
              <a:gd name="connsiteY109" fmla="*/ 1524611 h 6398252"/>
              <a:gd name="connsiteX110" fmla="*/ 4493723 w 7559781"/>
              <a:gd name="connsiteY110" fmla="*/ 1604210 h 6398252"/>
              <a:gd name="connsiteX111" fmla="*/ 4188931 w 7559781"/>
              <a:gd name="connsiteY111" fmla="*/ 2050123 h 6398252"/>
              <a:gd name="connsiteX112" fmla="*/ 4173839 w 7559781"/>
              <a:gd name="connsiteY112" fmla="*/ 2118000 h 6398252"/>
              <a:gd name="connsiteX113" fmla="*/ 4175630 w 7559781"/>
              <a:gd name="connsiteY113" fmla="*/ 2299137 h 6398252"/>
              <a:gd name="connsiteX114" fmla="*/ 4204568 w 7559781"/>
              <a:gd name="connsiteY114" fmla="*/ 2388522 h 6398252"/>
              <a:gd name="connsiteX115" fmla="*/ 4356802 w 7559781"/>
              <a:gd name="connsiteY115" fmla="*/ 2462495 h 6398252"/>
              <a:gd name="connsiteX116" fmla="*/ 4448025 w 7559781"/>
              <a:gd name="connsiteY116" fmla="*/ 2465285 h 6398252"/>
              <a:gd name="connsiteX117" fmla="*/ 4640809 w 7559781"/>
              <a:gd name="connsiteY117" fmla="*/ 2645050 h 6398252"/>
              <a:gd name="connsiteX118" fmla="*/ 4691258 w 7559781"/>
              <a:gd name="connsiteY118" fmla="*/ 2925644 h 6398252"/>
              <a:gd name="connsiteX119" fmla="*/ 4682677 w 7559781"/>
              <a:gd name="connsiteY119" fmla="*/ 3042346 h 6398252"/>
              <a:gd name="connsiteX120" fmla="*/ 4549566 w 7559781"/>
              <a:gd name="connsiteY120" fmla="*/ 3506618 h 6398252"/>
              <a:gd name="connsiteX121" fmla="*/ 4226656 w 7559781"/>
              <a:gd name="connsiteY121" fmla="*/ 4211094 h 6398252"/>
              <a:gd name="connsiteX122" fmla="*/ 3959434 w 7559781"/>
              <a:gd name="connsiteY122" fmla="*/ 4715518 h 6398252"/>
              <a:gd name="connsiteX123" fmla="*/ 3950626 w 7559781"/>
              <a:gd name="connsiteY123" fmla="*/ 4754571 h 6398252"/>
              <a:gd name="connsiteX124" fmla="*/ 3931478 w 7559781"/>
              <a:gd name="connsiteY124" fmla="*/ 4894339 h 6398252"/>
              <a:gd name="connsiteX125" fmla="*/ 3855884 w 7559781"/>
              <a:gd name="connsiteY125" fmla="*/ 4994707 h 6398252"/>
              <a:gd name="connsiteX126" fmla="*/ 3824442 w 7559781"/>
              <a:gd name="connsiteY126" fmla="*/ 5022575 h 6398252"/>
              <a:gd name="connsiteX127" fmla="*/ 3680928 w 7559781"/>
              <a:gd name="connsiteY127" fmla="*/ 5168708 h 6398252"/>
              <a:gd name="connsiteX128" fmla="*/ 3636141 w 7559781"/>
              <a:gd name="connsiteY128" fmla="*/ 5320098 h 6398252"/>
              <a:gd name="connsiteX129" fmla="*/ 3755226 w 7559781"/>
              <a:gd name="connsiteY129" fmla="*/ 5442888 h 6398252"/>
              <a:gd name="connsiteX130" fmla="*/ 4030045 w 7559781"/>
              <a:gd name="connsiteY130" fmla="*/ 5613494 h 6398252"/>
              <a:gd name="connsiteX131" fmla="*/ 4014511 w 7559781"/>
              <a:gd name="connsiteY131" fmla="*/ 5859103 h 6398252"/>
              <a:gd name="connsiteX132" fmla="*/ 3930054 w 7559781"/>
              <a:gd name="connsiteY132" fmla="*/ 5912697 h 6398252"/>
              <a:gd name="connsiteX133" fmla="*/ 3688782 w 7559781"/>
              <a:gd name="connsiteY133" fmla="*/ 5988748 h 6398252"/>
              <a:gd name="connsiteX134" fmla="*/ 3458155 w 7559781"/>
              <a:gd name="connsiteY134" fmla="*/ 6008577 h 6398252"/>
              <a:gd name="connsiteX135" fmla="*/ 3404033 w 7559781"/>
              <a:gd name="connsiteY135" fmla="*/ 6037217 h 6398252"/>
              <a:gd name="connsiteX136" fmla="*/ 3378300 w 7559781"/>
              <a:gd name="connsiteY136" fmla="*/ 6072761 h 6398252"/>
              <a:gd name="connsiteX137" fmla="*/ 3271749 w 7559781"/>
              <a:gd name="connsiteY137" fmla="*/ 6099863 h 6398252"/>
              <a:gd name="connsiteX138" fmla="*/ 3018852 w 7559781"/>
              <a:gd name="connsiteY138" fmla="*/ 5963928 h 6398252"/>
              <a:gd name="connsiteX139" fmla="*/ 2959515 w 7559781"/>
              <a:gd name="connsiteY139" fmla="*/ 5892989 h 6398252"/>
              <a:gd name="connsiteX140" fmla="*/ 2816311 w 7559781"/>
              <a:gd name="connsiteY140" fmla="*/ 5808715 h 6398252"/>
              <a:gd name="connsiteX141" fmla="*/ 2791175 w 7559781"/>
              <a:gd name="connsiteY141" fmla="*/ 5826225 h 6398252"/>
              <a:gd name="connsiteX142" fmla="*/ 2788314 w 7559781"/>
              <a:gd name="connsiteY142" fmla="*/ 5910941 h 6398252"/>
              <a:gd name="connsiteX143" fmla="*/ 2904177 w 7559781"/>
              <a:gd name="connsiteY143" fmla="*/ 6125576 h 6398252"/>
              <a:gd name="connsiteX144" fmla="*/ 2935049 w 7559781"/>
              <a:gd name="connsiteY144" fmla="*/ 6134210 h 6398252"/>
              <a:gd name="connsiteX145" fmla="*/ 3133802 w 7559781"/>
              <a:gd name="connsiteY145" fmla="*/ 6191761 h 6398252"/>
              <a:gd name="connsiteX146" fmla="*/ 3148364 w 7559781"/>
              <a:gd name="connsiteY146" fmla="*/ 6236979 h 6398252"/>
              <a:gd name="connsiteX147" fmla="*/ 3093065 w 7559781"/>
              <a:gd name="connsiteY147" fmla="*/ 6359816 h 6398252"/>
              <a:gd name="connsiteX148" fmla="*/ 3046888 w 7559781"/>
              <a:gd name="connsiteY148" fmla="*/ 6398252 h 6398252"/>
              <a:gd name="connsiteX149" fmla="*/ 2881546 w 7559781"/>
              <a:gd name="connsiteY149" fmla="*/ 6398252 h 6398252"/>
              <a:gd name="connsiteX150" fmla="*/ 2852457 w 7559781"/>
              <a:gd name="connsiteY150" fmla="*/ 6375447 h 6398252"/>
              <a:gd name="connsiteX151" fmla="*/ 2818113 w 7559781"/>
              <a:gd name="connsiteY151" fmla="*/ 6273986 h 6398252"/>
              <a:gd name="connsiteX152" fmla="*/ 2794080 w 7559781"/>
              <a:gd name="connsiteY152" fmla="*/ 6190791 h 6398252"/>
              <a:gd name="connsiteX153" fmla="*/ 2638352 w 7559781"/>
              <a:gd name="connsiteY153" fmla="*/ 6054419 h 6398252"/>
              <a:gd name="connsiteX154" fmla="*/ 2532414 w 7559781"/>
              <a:gd name="connsiteY154" fmla="*/ 5984162 h 6398252"/>
              <a:gd name="connsiteX155" fmla="*/ 2507098 w 7559781"/>
              <a:gd name="connsiteY155" fmla="*/ 5960958 h 6398252"/>
              <a:gd name="connsiteX156" fmla="*/ 2405839 w 7559781"/>
              <a:gd name="connsiteY156" fmla="*/ 5868138 h 6398252"/>
              <a:gd name="connsiteX157" fmla="*/ 2363756 w 7559781"/>
              <a:gd name="connsiteY157" fmla="*/ 5863670 h 6398252"/>
              <a:gd name="connsiteX158" fmla="*/ 2145012 w 7559781"/>
              <a:gd name="connsiteY158" fmla="*/ 5779251 h 6398252"/>
              <a:gd name="connsiteX159" fmla="*/ 2141849 w 7559781"/>
              <a:gd name="connsiteY159" fmla="*/ 5730918 h 6398252"/>
              <a:gd name="connsiteX160" fmla="*/ 2078550 w 7559781"/>
              <a:gd name="connsiteY160" fmla="*/ 5619394 h 6398252"/>
              <a:gd name="connsiteX161" fmla="*/ 1176269 w 7559781"/>
              <a:gd name="connsiteY161" fmla="*/ 5390880 h 6398252"/>
              <a:gd name="connsiteX162" fmla="*/ 885227 w 7559781"/>
              <a:gd name="connsiteY162" fmla="*/ 5321492 h 6398252"/>
              <a:gd name="connsiteX163" fmla="*/ 845204 w 7559781"/>
              <a:gd name="connsiteY163" fmla="*/ 5328611 h 6398252"/>
              <a:gd name="connsiteX164" fmla="*/ 802786 w 7559781"/>
              <a:gd name="connsiteY164" fmla="*/ 5398631 h 6398252"/>
              <a:gd name="connsiteX165" fmla="*/ 799591 w 7559781"/>
              <a:gd name="connsiteY165" fmla="*/ 5420388 h 6398252"/>
              <a:gd name="connsiteX166" fmla="*/ 835073 w 7559781"/>
              <a:gd name="connsiteY166" fmla="*/ 5537402 h 6398252"/>
              <a:gd name="connsiteX167" fmla="*/ 870520 w 7559781"/>
              <a:gd name="connsiteY167" fmla="*/ 5538159 h 6398252"/>
              <a:gd name="connsiteX168" fmla="*/ 1077958 w 7559781"/>
              <a:gd name="connsiteY168" fmla="*/ 5601772 h 6398252"/>
              <a:gd name="connsiteX169" fmla="*/ 1085930 w 7559781"/>
              <a:gd name="connsiteY169" fmla="*/ 5631321 h 6398252"/>
              <a:gd name="connsiteX170" fmla="*/ 894813 w 7559781"/>
              <a:gd name="connsiteY170" fmla="*/ 5815258 h 6398252"/>
              <a:gd name="connsiteX171" fmla="*/ 885766 w 7559781"/>
              <a:gd name="connsiteY171" fmla="*/ 5816325 h 6398252"/>
              <a:gd name="connsiteX172" fmla="*/ 798306 w 7559781"/>
              <a:gd name="connsiteY172" fmla="*/ 5755277 h 6398252"/>
              <a:gd name="connsiteX173" fmla="*/ 778802 w 7559781"/>
              <a:gd name="connsiteY173" fmla="*/ 5676166 h 6398252"/>
              <a:gd name="connsiteX174" fmla="*/ 745467 w 7559781"/>
              <a:gd name="connsiteY174" fmla="*/ 5586478 h 6398252"/>
              <a:gd name="connsiteX175" fmla="*/ 503159 w 7559781"/>
              <a:gd name="connsiteY175" fmla="*/ 5397050 h 6398252"/>
              <a:gd name="connsiteX176" fmla="*/ 362716 w 7559781"/>
              <a:gd name="connsiteY176" fmla="*/ 5291643 h 6398252"/>
              <a:gd name="connsiteX177" fmla="*/ 276628 w 7559781"/>
              <a:gd name="connsiteY177" fmla="*/ 5284135 h 6398252"/>
              <a:gd name="connsiteX178" fmla="*/ 207606 w 7559781"/>
              <a:gd name="connsiteY178" fmla="*/ 5293151 h 6398252"/>
              <a:gd name="connsiteX179" fmla="*/ 130140 w 7559781"/>
              <a:gd name="connsiteY179" fmla="*/ 5059193 h 6398252"/>
              <a:gd name="connsiteX180" fmla="*/ 190054 w 7559781"/>
              <a:gd name="connsiteY180" fmla="*/ 5005075 h 6398252"/>
              <a:gd name="connsiteX181" fmla="*/ 338049 w 7559781"/>
              <a:gd name="connsiteY181" fmla="*/ 5012438 h 6398252"/>
              <a:gd name="connsiteX182" fmla="*/ 378872 w 7559781"/>
              <a:gd name="connsiteY182" fmla="*/ 5046466 h 6398252"/>
              <a:gd name="connsiteX183" fmla="*/ 405384 w 7559781"/>
              <a:gd name="connsiteY183" fmla="*/ 5131392 h 6398252"/>
              <a:gd name="connsiteX184" fmla="*/ 455586 w 7559781"/>
              <a:gd name="connsiteY184" fmla="*/ 5227317 h 6398252"/>
              <a:gd name="connsiteX185" fmla="*/ 523720 w 7559781"/>
              <a:gd name="connsiteY185" fmla="*/ 5249967 h 6398252"/>
              <a:gd name="connsiteX186" fmla="*/ 585150 w 7559781"/>
              <a:gd name="connsiteY186" fmla="*/ 5262403 h 6398252"/>
              <a:gd name="connsiteX187" fmla="*/ 620327 w 7559781"/>
              <a:gd name="connsiteY187" fmla="*/ 5246368 h 6398252"/>
              <a:gd name="connsiteX188" fmla="*/ 610870 w 7559781"/>
              <a:gd name="connsiteY188" fmla="*/ 5217627 h 6398252"/>
              <a:gd name="connsiteX189" fmla="*/ 598718 w 7559781"/>
              <a:gd name="connsiteY189" fmla="*/ 5167633 h 6398252"/>
              <a:gd name="connsiteX190" fmla="*/ 565394 w 7559781"/>
              <a:gd name="connsiteY190" fmla="*/ 5087178 h 6398252"/>
              <a:gd name="connsiteX191" fmla="*/ 227865 w 7559781"/>
              <a:gd name="connsiteY191" fmla="*/ 4826675 h 6398252"/>
              <a:gd name="connsiteX192" fmla="*/ 23439 w 7559781"/>
              <a:gd name="connsiteY192" fmla="*/ 4651696 h 6398252"/>
              <a:gd name="connsiteX193" fmla="*/ 7612 w 7559781"/>
              <a:gd name="connsiteY193" fmla="*/ 4587145 h 6398252"/>
              <a:gd name="connsiteX194" fmla="*/ 72434 w 7559781"/>
              <a:gd name="connsiteY194" fmla="*/ 4588111 h 6398252"/>
              <a:gd name="connsiteX195" fmla="*/ 134364 w 7559781"/>
              <a:gd name="connsiteY195" fmla="*/ 4557540 h 6398252"/>
              <a:gd name="connsiteX196" fmla="*/ 262522 w 7559781"/>
              <a:gd name="connsiteY196" fmla="*/ 4422831 h 6398252"/>
              <a:gd name="connsiteX197" fmla="*/ 391909 w 7559781"/>
              <a:gd name="connsiteY197" fmla="*/ 4417205 h 6398252"/>
              <a:gd name="connsiteX198" fmla="*/ 600879 w 7559781"/>
              <a:gd name="connsiteY198" fmla="*/ 4468049 h 6398252"/>
              <a:gd name="connsiteX199" fmla="*/ 653191 w 7559781"/>
              <a:gd name="connsiteY199" fmla="*/ 4475045 h 6398252"/>
              <a:gd name="connsiteX200" fmla="*/ 863768 w 7559781"/>
              <a:gd name="connsiteY200" fmla="*/ 4431072 h 6398252"/>
              <a:gd name="connsiteX201" fmla="*/ 869396 w 7559781"/>
              <a:gd name="connsiteY201" fmla="*/ 4423009 h 6398252"/>
              <a:gd name="connsiteX202" fmla="*/ 855492 w 7559781"/>
              <a:gd name="connsiteY202" fmla="*/ 4405924 h 6398252"/>
              <a:gd name="connsiteX203" fmla="*/ 900536 w 7559781"/>
              <a:gd name="connsiteY203" fmla="*/ 4399541 h 6398252"/>
              <a:gd name="connsiteX204" fmla="*/ 893230 w 7559781"/>
              <a:gd name="connsiteY204" fmla="*/ 4358467 h 6398252"/>
              <a:gd name="connsiteX205" fmla="*/ 876539 w 7559781"/>
              <a:gd name="connsiteY205" fmla="*/ 4295154 h 6398252"/>
              <a:gd name="connsiteX206" fmla="*/ 845815 w 7559781"/>
              <a:gd name="connsiteY206" fmla="*/ 4259873 h 6398252"/>
              <a:gd name="connsiteX207" fmla="*/ 835762 w 7559781"/>
              <a:gd name="connsiteY207" fmla="*/ 4249165 h 6398252"/>
              <a:gd name="connsiteX208" fmla="*/ 833169 w 7559781"/>
              <a:gd name="connsiteY208" fmla="*/ 4164331 h 6398252"/>
              <a:gd name="connsiteX209" fmla="*/ 860987 w 7559781"/>
              <a:gd name="connsiteY209" fmla="*/ 4021392 h 6398252"/>
              <a:gd name="connsiteX210" fmla="*/ 855627 w 7559781"/>
              <a:gd name="connsiteY210" fmla="*/ 3997355 h 6398252"/>
              <a:gd name="connsiteX211" fmla="*/ 857896 w 7559781"/>
              <a:gd name="connsiteY211" fmla="*/ 3979566 h 6398252"/>
              <a:gd name="connsiteX212" fmla="*/ 904926 w 7559781"/>
              <a:gd name="connsiteY212" fmla="*/ 3929370 h 6398252"/>
              <a:gd name="connsiteX213" fmla="*/ 927722 w 7559781"/>
              <a:gd name="connsiteY213" fmla="*/ 3923141 h 6398252"/>
              <a:gd name="connsiteX214" fmla="*/ 958099 w 7559781"/>
              <a:gd name="connsiteY214" fmla="*/ 3886229 h 6398252"/>
              <a:gd name="connsiteX215" fmla="*/ 969819 w 7559781"/>
              <a:gd name="connsiteY215" fmla="*/ 3799392 h 6398252"/>
              <a:gd name="connsiteX216" fmla="*/ 980349 w 7559781"/>
              <a:gd name="connsiteY216" fmla="*/ 3748626 h 6398252"/>
              <a:gd name="connsiteX217" fmla="*/ 976212 w 7559781"/>
              <a:gd name="connsiteY217" fmla="*/ 3667327 h 6398252"/>
              <a:gd name="connsiteX218" fmla="*/ 961192 w 7559781"/>
              <a:gd name="connsiteY218" fmla="*/ 3604261 h 6398252"/>
              <a:gd name="connsiteX219" fmla="*/ 893033 w 7559781"/>
              <a:gd name="connsiteY219" fmla="*/ 3425692 h 6398252"/>
              <a:gd name="connsiteX220" fmla="*/ 736411 w 7559781"/>
              <a:gd name="connsiteY220" fmla="*/ 2899404 h 6398252"/>
              <a:gd name="connsiteX221" fmla="*/ 623276 w 7559781"/>
              <a:gd name="connsiteY221" fmla="*/ 2361035 h 6398252"/>
              <a:gd name="connsiteX222" fmla="*/ 597246 w 7559781"/>
              <a:gd name="connsiteY222" fmla="*/ 2174973 h 6398252"/>
              <a:gd name="connsiteX223" fmla="*/ 603948 w 7559781"/>
              <a:gd name="connsiteY223" fmla="*/ 1949951 h 6398252"/>
              <a:gd name="connsiteX224" fmla="*/ 681500 w 7559781"/>
              <a:gd name="connsiteY224" fmla="*/ 1738403 h 6398252"/>
              <a:gd name="connsiteX225" fmla="*/ 732226 w 7559781"/>
              <a:gd name="connsiteY225" fmla="*/ 1672338 h 6398252"/>
              <a:gd name="connsiteX226" fmla="*/ 857594 w 7559781"/>
              <a:gd name="connsiteY226" fmla="*/ 1628852 h 6398252"/>
              <a:gd name="connsiteX227" fmla="*/ 933731 w 7559781"/>
              <a:gd name="connsiteY227" fmla="*/ 1610966 h 6398252"/>
              <a:gd name="connsiteX228" fmla="*/ 1280997 w 7559781"/>
              <a:gd name="connsiteY228" fmla="*/ 1691000 h 6398252"/>
              <a:gd name="connsiteX229" fmla="*/ 1618617 w 7559781"/>
              <a:gd name="connsiteY229" fmla="*/ 2065031 h 6398252"/>
              <a:gd name="connsiteX230" fmla="*/ 1712844 w 7559781"/>
              <a:gd name="connsiteY230" fmla="*/ 2182463 h 6398252"/>
              <a:gd name="connsiteX231" fmla="*/ 1735245 w 7559781"/>
              <a:gd name="connsiteY231" fmla="*/ 2204557 h 6398252"/>
              <a:gd name="connsiteX232" fmla="*/ 1810774 w 7559781"/>
              <a:gd name="connsiteY232" fmla="*/ 2195469 h 6398252"/>
              <a:gd name="connsiteX233" fmla="*/ 1895815 w 7559781"/>
              <a:gd name="connsiteY233" fmla="*/ 1977158 h 6398252"/>
              <a:gd name="connsiteX234" fmla="*/ 1964162 w 7559781"/>
              <a:gd name="connsiteY234" fmla="*/ 1695537 h 6398252"/>
              <a:gd name="connsiteX235" fmla="*/ 2226201 w 7559781"/>
              <a:gd name="connsiteY235" fmla="*/ 1394135 h 6398252"/>
              <a:gd name="connsiteX236" fmla="*/ 2540313 w 7559781"/>
              <a:gd name="connsiteY236" fmla="*/ 1199190 h 6398252"/>
              <a:gd name="connsiteX237" fmla="*/ 2673055 w 7559781"/>
              <a:gd name="connsiteY237" fmla="*/ 1154394 h 6398252"/>
              <a:gd name="connsiteX238" fmla="*/ 2769264 w 7559781"/>
              <a:gd name="connsiteY238" fmla="*/ 1130219 h 6398252"/>
              <a:gd name="connsiteX239" fmla="*/ 3029264 w 7559781"/>
              <a:gd name="connsiteY239" fmla="*/ 1110598 h 6398252"/>
              <a:gd name="connsiteX240" fmla="*/ 3170754 w 7559781"/>
              <a:gd name="connsiteY240" fmla="*/ 980581 h 6398252"/>
              <a:gd name="connsiteX241" fmla="*/ 3147978 w 7559781"/>
              <a:gd name="connsiteY241" fmla="*/ 956382 h 6398252"/>
              <a:gd name="connsiteX242" fmla="*/ 3108434 w 7559781"/>
              <a:gd name="connsiteY242" fmla="*/ 950920 h 6398252"/>
              <a:gd name="connsiteX243" fmla="*/ 3078833 w 7559781"/>
              <a:gd name="connsiteY243" fmla="*/ 921957 h 6398252"/>
              <a:gd name="connsiteX244" fmla="*/ 3033355 w 7559781"/>
              <a:gd name="connsiteY244" fmla="*/ 880064 h 6398252"/>
              <a:gd name="connsiteX245" fmla="*/ 2988040 w 7559781"/>
              <a:gd name="connsiteY245" fmla="*/ 869653 h 6398252"/>
              <a:gd name="connsiteX246" fmla="*/ 2942322 w 7559781"/>
              <a:gd name="connsiteY246" fmla="*/ 789772 h 6398252"/>
              <a:gd name="connsiteX247" fmla="*/ 2964930 w 7559781"/>
              <a:gd name="connsiteY247" fmla="*/ 733596 h 6398252"/>
              <a:gd name="connsiteX248" fmla="*/ 2971644 w 7559781"/>
              <a:gd name="connsiteY248" fmla="*/ 704151 h 6398252"/>
              <a:gd name="connsiteX249" fmla="*/ 2987543 w 7559781"/>
              <a:gd name="connsiteY249" fmla="*/ 637761 h 6398252"/>
              <a:gd name="connsiteX250" fmla="*/ 2992164 w 7559781"/>
              <a:gd name="connsiteY250" fmla="*/ 617923 h 6398252"/>
              <a:gd name="connsiteX251" fmla="*/ 2928939 w 7559781"/>
              <a:gd name="connsiteY251" fmla="*/ 512907 h 6398252"/>
              <a:gd name="connsiteX252" fmla="*/ 2933322 w 7559781"/>
              <a:gd name="connsiteY252" fmla="*/ 455083 h 6398252"/>
              <a:gd name="connsiteX253" fmla="*/ 2965105 w 7559781"/>
              <a:gd name="connsiteY253" fmla="*/ 401621 h 6398252"/>
              <a:gd name="connsiteX254" fmla="*/ 3045424 w 7559781"/>
              <a:gd name="connsiteY254" fmla="*/ 315624 h 6398252"/>
              <a:gd name="connsiteX255" fmla="*/ 3142860 w 7559781"/>
              <a:gd name="connsiteY255" fmla="*/ 283083 h 6398252"/>
              <a:gd name="connsiteX256" fmla="*/ 3199716 w 7559781"/>
              <a:gd name="connsiteY256" fmla="*/ 303394 h 6398252"/>
              <a:gd name="connsiteX257" fmla="*/ 3227980 w 7559781"/>
              <a:gd name="connsiteY257" fmla="*/ 355412 h 6398252"/>
              <a:gd name="connsiteX258" fmla="*/ 3288768 w 7559781"/>
              <a:gd name="connsiteY258" fmla="*/ 397843 h 6398252"/>
              <a:gd name="connsiteX259" fmla="*/ 3345291 w 7559781"/>
              <a:gd name="connsiteY259" fmla="*/ 355193 h 6398252"/>
              <a:gd name="connsiteX260" fmla="*/ 3466152 w 7559781"/>
              <a:gd name="connsiteY260" fmla="*/ 139747 h 6398252"/>
              <a:gd name="connsiteX261" fmla="*/ 3553861 w 7559781"/>
              <a:gd name="connsiteY261" fmla="*/ 61670 h 6398252"/>
              <a:gd name="connsiteX262" fmla="*/ 3840087 w 7559781"/>
              <a:gd name="connsiteY262" fmla="*/ 1748 h 63982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</a:cxnLst>
            <a:rect l="l" t="t" r="r" b="b"/>
            <a:pathLst>
              <a:path w="7559781" h="6398252">
                <a:moveTo>
                  <a:pt x="984637" y="4087029"/>
                </a:moveTo>
                <a:cubicBezTo>
                  <a:pt x="965936" y="4083402"/>
                  <a:pt x="949624" y="4093637"/>
                  <a:pt x="939567" y="4114985"/>
                </a:cubicBezTo>
                <a:cubicBezTo>
                  <a:pt x="937157" y="4119760"/>
                  <a:pt x="931341" y="4126770"/>
                  <a:pt x="926941" y="4126468"/>
                </a:cubicBezTo>
                <a:cubicBezTo>
                  <a:pt x="895272" y="4125579"/>
                  <a:pt x="895241" y="4146773"/>
                  <a:pt x="895393" y="4169019"/>
                </a:cubicBezTo>
                <a:cubicBezTo>
                  <a:pt x="895361" y="4190214"/>
                  <a:pt x="893654" y="4211162"/>
                  <a:pt x="894052" y="4231736"/>
                </a:cubicBezTo>
                <a:cubicBezTo>
                  <a:pt x="894405" y="4264269"/>
                  <a:pt x="910241" y="4289161"/>
                  <a:pt x="934996" y="4309205"/>
                </a:cubicBezTo>
                <a:cubicBezTo>
                  <a:pt x="955218" y="4325167"/>
                  <a:pt x="967671" y="4321866"/>
                  <a:pt x="971167" y="4295709"/>
                </a:cubicBezTo>
                <a:cubicBezTo>
                  <a:pt x="973681" y="4276247"/>
                  <a:pt x="968263" y="4254938"/>
                  <a:pt x="965136" y="4234307"/>
                </a:cubicBezTo>
                <a:cubicBezTo>
                  <a:pt x="962069" y="4210947"/>
                  <a:pt x="957325" y="4187343"/>
                  <a:pt x="953206" y="4164172"/>
                </a:cubicBezTo>
                <a:cubicBezTo>
                  <a:pt x="956798" y="4162988"/>
                  <a:pt x="960391" y="4161806"/>
                  <a:pt x="963984" y="4160625"/>
                </a:cubicBezTo>
                <a:cubicBezTo>
                  <a:pt x="969508" y="4167247"/>
                  <a:pt x="978813" y="4173741"/>
                  <a:pt x="979502" y="4180682"/>
                </a:cubicBezTo>
                <a:cubicBezTo>
                  <a:pt x="984457" y="4223805"/>
                  <a:pt x="993377" y="4267855"/>
                  <a:pt x="987857" y="4310126"/>
                </a:cubicBezTo>
                <a:cubicBezTo>
                  <a:pt x="985916" y="4341982"/>
                  <a:pt x="990657" y="4365587"/>
                  <a:pt x="1007301" y="4391963"/>
                </a:cubicBezTo>
                <a:cubicBezTo>
                  <a:pt x="1045320" y="4370532"/>
                  <a:pt x="1085766" y="4353559"/>
                  <a:pt x="1106349" y="4313499"/>
                </a:cubicBezTo>
                <a:cubicBezTo>
                  <a:pt x="1119700" y="4287764"/>
                  <a:pt x="1126414" y="4258319"/>
                  <a:pt x="1136851" y="4231473"/>
                </a:cubicBezTo>
                <a:cubicBezTo>
                  <a:pt x="1144633" y="4211073"/>
                  <a:pt x="1140581" y="4194409"/>
                  <a:pt x="1123647" y="4181666"/>
                </a:cubicBezTo>
                <a:cubicBezTo>
                  <a:pt x="1083760" y="4152904"/>
                  <a:pt x="1044742" y="4122901"/>
                  <a:pt x="1003989" y="4095379"/>
                </a:cubicBezTo>
                <a:cubicBezTo>
                  <a:pt x="997369" y="4090988"/>
                  <a:pt x="990870" y="4088238"/>
                  <a:pt x="984637" y="4087029"/>
                </a:cubicBezTo>
                <a:close/>
                <a:moveTo>
                  <a:pt x="1712659" y="3790465"/>
                </a:moveTo>
                <a:cubicBezTo>
                  <a:pt x="1695199" y="3790039"/>
                  <a:pt x="1677339" y="3803402"/>
                  <a:pt x="1659342" y="3830507"/>
                </a:cubicBezTo>
                <a:cubicBezTo>
                  <a:pt x="1656428" y="3829396"/>
                  <a:pt x="1653513" y="3828283"/>
                  <a:pt x="1650167" y="3827792"/>
                </a:cubicBezTo>
                <a:cubicBezTo>
                  <a:pt x="1634616" y="3877824"/>
                  <a:pt x="1614667" y="3927549"/>
                  <a:pt x="1603705" y="3978939"/>
                </a:cubicBezTo>
                <a:cubicBezTo>
                  <a:pt x="1588928" y="4051649"/>
                  <a:pt x="1593183" y="4127494"/>
                  <a:pt x="1572955" y="4200087"/>
                </a:cubicBezTo>
                <a:cubicBezTo>
                  <a:pt x="1570918" y="4206971"/>
                  <a:pt x="1572851" y="4214777"/>
                  <a:pt x="1573541" y="4221716"/>
                </a:cubicBezTo>
                <a:cubicBezTo>
                  <a:pt x="1586657" y="4344337"/>
                  <a:pt x="1599774" y="4466959"/>
                  <a:pt x="1614564" y="4589825"/>
                </a:cubicBezTo>
                <a:cubicBezTo>
                  <a:pt x="1619388" y="4629170"/>
                  <a:pt x="1627992" y="4668384"/>
                  <a:pt x="1638516" y="4706174"/>
                </a:cubicBezTo>
                <a:cubicBezTo>
                  <a:pt x="1646301" y="4734669"/>
                  <a:pt x="1667519" y="4753168"/>
                  <a:pt x="1698626" y="4750896"/>
                </a:cubicBezTo>
                <a:cubicBezTo>
                  <a:pt x="1732890" y="4748063"/>
                  <a:pt x="1740476" y="4766272"/>
                  <a:pt x="1739458" y="4794160"/>
                </a:cubicBezTo>
                <a:cubicBezTo>
                  <a:pt x="1738236" y="4851422"/>
                  <a:pt x="1736578" y="4909304"/>
                  <a:pt x="1735974" y="4966998"/>
                </a:cubicBezTo>
                <a:cubicBezTo>
                  <a:pt x="1735744" y="5026801"/>
                  <a:pt x="1758214" y="5055400"/>
                  <a:pt x="1816297" y="5067345"/>
                </a:cubicBezTo>
                <a:cubicBezTo>
                  <a:pt x="2046273" y="5117171"/>
                  <a:pt x="2273722" y="5177224"/>
                  <a:pt x="2491237" y="5270011"/>
                </a:cubicBezTo>
                <a:cubicBezTo>
                  <a:pt x="2552375" y="5296082"/>
                  <a:pt x="2616789" y="5316135"/>
                  <a:pt x="2680829" y="5334082"/>
                </a:cubicBezTo>
                <a:cubicBezTo>
                  <a:pt x="2720876" y="5345432"/>
                  <a:pt x="2727430" y="5333400"/>
                  <a:pt x="2721796" y="5292568"/>
                </a:cubicBezTo>
                <a:cubicBezTo>
                  <a:pt x="2714292" y="5241206"/>
                  <a:pt x="2708706" y="5188416"/>
                  <a:pt x="2710433" y="5137040"/>
                </a:cubicBezTo>
                <a:cubicBezTo>
                  <a:pt x="2712907" y="5040984"/>
                  <a:pt x="2783050" y="4989392"/>
                  <a:pt x="2852948" y="4939474"/>
                </a:cubicBezTo>
                <a:cubicBezTo>
                  <a:pt x="2863597" y="4932148"/>
                  <a:pt x="2878776" y="4928905"/>
                  <a:pt x="2891790" y="4928763"/>
                </a:cubicBezTo>
                <a:cubicBezTo>
                  <a:pt x="2969250" y="4927483"/>
                  <a:pt x="3041036" y="4946225"/>
                  <a:pt x="3101405" y="4998509"/>
                </a:cubicBezTo>
                <a:cubicBezTo>
                  <a:pt x="3123241" y="5017442"/>
                  <a:pt x="3142483" y="5040096"/>
                  <a:pt x="3164510" y="5060084"/>
                </a:cubicBezTo>
                <a:cubicBezTo>
                  <a:pt x="3178098" y="5072336"/>
                  <a:pt x="3190644" y="5094008"/>
                  <a:pt x="3214670" y="5079413"/>
                </a:cubicBezTo>
                <a:cubicBezTo>
                  <a:pt x="3246990" y="5059539"/>
                  <a:pt x="3257312" y="5038147"/>
                  <a:pt x="3249585" y="5006924"/>
                </a:cubicBezTo>
                <a:cubicBezTo>
                  <a:pt x="3238558" y="4963249"/>
                  <a:pt x="3231123" y="4918395"/>
                  <a:pt x="3216504" y="4875901"/>
                </a:cubicBezTo>
                <a:cubicBezTo>
                  <a:pt x="3195352" y="4815012"/>
                  <a:pt x="3193230" y="4757260"/>
                  <a:pt x="3227364" y="4701750"/>
                </a:cubicBezTo>
                <a:cubicBezTo>
                  <a:pt x="3236081" y="4686618"/>
                  <a:pt x="3247898" y="4673650"/>
                  <a:pt x="3255997" y="4658086"/>
                </a:cubicBezTo>
                <a:cubicBezTo>
                  <a:pt x="3265638" y="4638984"/>
                  <a:pt x="3272366" y="4618775"/>
                  <a:pt x="3280147" y="4598377"/>
                </a:cubicBezTo>
                <a:cubicBezTo>
                  <a:pt x="3259691" y="4593321"/>
                  <a:pt x="3239479" y="4586594"/>
                  <a:pt x="3218589" y="4582159"/>
                </a:cubicBezTo>
                <a:cubicBezTo>
                  <a:pt x="3209602" y="4580499"/>
                  <a:pt x="3199934" y="4581132"/>
                  <a:pt x="3190700" y="4581144"/>
                </a:cubicBezTo>
                <a:cubicBezTo>
                  <a:pt x="3106791" y="4579769"/>
                  <a:pt x="3024240" y="4573807"/>
                  <a:pt x="2942961" y="4547516"/>
                </a:cubicBezTo>
                <a:cubicBezTo>
                  <a:pt x="2762055" y="4489507"/>
                  <a:pt x="2579849" y="4433357"/>
                  <a:pt x="2398508" y="4375969"/>
                </a:cubicBezTo>
                <a:cubicBezTo>
                  <a:pt x="2234467" y="4324196"/>
                  <a:pt x="2094541" y="4233908"/>
                  <a:pt x="1970318" y="4115834"/>
                </a:cubicBezTo>
                <a:cubicBezTo>
                  <a:pt x="1884133" y="4034460"/>
                  <a:pt x="1820544" y="3936569"/>
                  <a:pt x="1763579" y="3833155"/>
                </a:cubicBezTo>
                <a:cubicBezTo>
                  <a:pt x="1747181" y="3805105"/>
                  <a:pt x="1730120" y="3790891"/>
                  <a:pt x="1712659" y="3790465"/>
                </a:cubicBezTo>
                <a:close/>
                <a:moveTo>
                  <a:pt x="2263564" y="2436221"/>
                </a:moveTo>
                <a:cubicBezTo>
                  <a:pt x="2254359" y="2439828"/>
                  <a:pt x="2247103" y="2447909"/>
                  <a:pt x="2242194" y="2461548"/>
                </a:cubicBezTo>
                <a:cubicBezTo>
                  <a:pt x="2227873" y="2503213"/>
                  <a:pt x="2212745" y="2543388"/>
                  <a:pt x="2200097" y="2585297"/>
                </a:cubicBezTo>
                <a:cubicBezTo>
                  <a:pt x="2197196" y="2593419"/>
                  <a:pt x="2199140" y="2610459"/>
                  <a:pt x="2203915" y="2612870"/>
                </a:cubicBezTo>
                <a:cubicBezTo>
                  <a:pt x="2213898" y="2617070"/>
                  <a:pt x="2230013" y="2619093"/>
                  <a:pt x="2237689" y="2613381"/>
                </a:cubicBezTo>
                <a:cubicBezTo>
                  <a:pt x="2264556" y="2593391"/>
                  <a:pt x="2288756" y="2570615"/>
                  <a:pt x="2318035" y="2545851"/>
                </a:cubicBezTo>
                <a:cubicBezTo>
                  <a:pt x="2320924" y="2528495"/>
                  <a:pt x="2322444" y="2506493"/>
                  <a:pt x="2327500" y="2486037"/>
                </a:cubicBezTo>
                <a:cubicBezTo>
                  <a:pt x="2330950" y="2471842"/>
                  <a:pt x="2329124" y="2461573"/>
                  <a:pt x="2323489" y="2453950"/>
                </a:cubicBezTo>
                <a:cubicBezTo>
                  <a:pt x="2317854" y="2446328"/>
                  <a:pt x="2308413" y="2441351"/>
                  <a:pt x="2296634" y="2437742"/>
                </a:cubicBezTo>
                <a:cubicBezTo>
                  <a:pt x="2283925" y="2433483"/>
                  <a:pt x="2272770" y="2432615"/>
                  <a:pt x="2263564" y="2436221"/>
                </a:cubicBezTo>
                <a:close/>
                <a:moveTo>
                  <a:pt x="3840087" y="1748"/>
                </a:moveTo>
                <a:cubicBezTo>
                  <a:pt x="3872902" y="4791"/>
                  <a:pt x="3906155" y="11916"/>
                  <a:pt x="3939945" y="23970"/>
                </a:cubicBezTo>
                <a:cubicBezTo>
                  <a:pt x="3972434" y="35578"/>
                  <a:pt x="4006524" y="40922"/>
                  <a:pt x="4039690" y="50236"/>
                </a:cubicBezTo>
                <a:cubicBezTo>
                  <a:pt x="4052834" y="53874"/>
                  <a:pt x="4065729" y="59186"/>
                  <a:pt x="4075841" y="67168"/>
                </a:cubicBezTo>
                <a:cubicBezTo>
                  <a:pt x="4129876" y="111342"/>
                  <a:pt x="4180695" y="158805"/>
                  <a:pt x="4236461" y="200498"/>
                </a:cubicBezTo>
                <a:cubicBezTo>
                  <a:pt x="4295518" y="245409"/>
                  <a:pt x="4331415" y="303675"/>
                  <a:pt x="4344152" y="375295"/>
                </a:cubicBezTo>
                <a:cubicBezTo>
                  <a:pt x="4364382" y="489046"/>
                  <a:pt x="4364906" y="601954"/>
                  <a:pt x="4321427" y="711824"/>
                </a:cubicBezTo>
                <a:cubicBezTo>
                  <a:pt x="4306542" y="750328"/>
                  <a:pt x="4293086" y="790749"/>
                  <a:pt x="4284466" y="830857"/>
                </a:cubicBezTo>
                <a:cubicBezTo>
                  <a:pt x="4280524" y="848398"/>
                  <a:pt x="4283099" y="875104"/>
                  <a:pt x="4294394" y="886677"/>
                </a:cubicBezTo>
                <a:cubicBezTo>
                  <a:pt x="4312020" y="906361"/>
                  <a:pt x="4310056" y="919749"/>
                  <a:pt x="4294713" y="940406"/>
                </a:cubicBezTo>
                <a:cubicBezTo>
                  <a:pt x="4325540" y="960999"/>
                  <a:pt x="4358954" y="968640"/>
                  <a:pt x="4393161" y="968531"/>
                </a:cubicBezTo>
                <a:cubicBezTo>
                  <a:pt x="4426934" y="969044"/>
                  <a:pt x="4459772" y="964292"/>
                  <a:pt x="4493172" y="962697"/>
                </a:cubicBezTo>
                <a:cubicBezTo>
                  <a:pt x="4515230" y="961490"/>
                  <a:pt x="4537725" y="959664"/>
                  <a:pt x="4559294" y="961801"/>
                </a:cubicBezTo>
                <a:cubicBezTo>
                  <a:pt x="4629886" y="967718"/>
                  <a:pt x="4699224" y="963534"/>
                  <a:pt x="4764125" y="931348"/>
                </a:cubicBezTo>
                <a:cubicBezTo>
                  <a:pt x="4778555" y="923893"/>
                  <a:pt x="4796401" y="923435"/>
                  <a:pt x="4813253" y="920438"/>
                </a:cubicBezTo>
                <a:cubicBezTo>
                  <a:pt x="5024147" y="881300"/>
                  <a:pt x="5234982" y="844888"/>
                  <a:pt x="5445934" y="803025"/>
                </a:cubicBezTo>
                <a:cubicBezTo>
                  <a:pt x="5527714" y="786306"/>
                  <a:pt x="5606623" y="756516"/>
                  <a:pt x="5687652" y="735587"/>
                </a:cubicBezTo>
                <a:cubicBezTo>
                  <a:pt x="5907508" y="679643"/>
                  <a:pt x="6131511" y="665337"/>
                  <a:pt x="6356825" y="658404"/>
                </a:cubicBezTo>
                <a:cubicBezTo>
                  <a:pt x="6498979" y="654308"/>
                  <a:pt x="6641812" y="647921"/>
                  <a:pt x="6780265" y="610800"/>
                </a:cubicBezTo>
                <a:cubicBezTo>
                  <a:pt x="6844011" y="593488"/>
                  <a:pt x="6907682" y="569669"/>
                  <a:pt x="6967693" y="540523"/>
                </a:cubicBezTo>
                <a:cubicBezTo>
                  <a:pt x="7059721" y="495905"/>
                  <a:pt x="7155811" y="477185"/>
                  <a:pt x="7256702" y="479342"/>
                </a:cubicBezTo>
                <a:cubicBezTo>
                  <a:pt x="7279043" y="479717"/>
                  <a:pt x="7292263" y="482255"/>
                  <a:pt x="7301305" y="489950"/>
                </a:cubicBezTo>
                <a:cubicBezTo>
                  <a:pt x="7310346" y="497646"/>
                  <a:pt x="7315213" y="510500"/>
                  <a:pt x="7320848" y="531498"/>
                </a:cubicBezTo>
                <a:cubicBezTo>
                  <a:pt x="7324151" y="543949"/>
                  <a:pt x="7334334" y="558438"/>
                  <a:pt x="7345557" y="563503"/>
                </a:cubicBezTo>
                <a:cubicBezTo>
                  <a:pt x="7375260" y="577779"/>
                  <a:pt x="7387806" y="599451"/>
                  <a:pt x="7386299" y="630688"/>
                </a:cubicBezTo>
                <a:cubicBezTo>
                  <a:pt x="7385328" y="646614"/>
                  <a:pt x="7389929" y="657206"/>
                  <a:pt x="7407962" y="657800"/>
                </a:cubicBezTo>
                <a:cubicBezTo>
                  <a:pt x="7435850" y="658818"/>
                  <a:pt x="7453781" y="674099"/>
                  <a:pt x="7466701" y="697879"/>
                </a:cubicBezTo>
                <a:cubicBezTo>
                  <a:pt x="7473349" y="710822"/>
                  <a:pt x="7483403" y="721528"/>
                  <a:pt x="7492779" y="734530"/>
                </a:cubicBezTo>
                <a:cubicBezTo>
                  <a:pt x="7485044" y="742969"/>
                  <a:pt x="7477496" y="752460"/>
                  <a:pt x="7462893" y="768096"/>
                </a:cubicBezTo>
                <a:cubicBezTo>
                  <a:pt x="7480984" y="765965"/>
                  <a:pt x="7491703" y="765144"/>
                  <a:pt x="7500996" y="762406"/>
                </a:cubicBezTo>
                <a:cubicBezTo>
                  <a:pt x="7525093" y="754317"/>
                  <a:pt x="7540469" y="761361"/>
                  <a:pt x="7550665" y="785081"/>
                </a:cubicBezTo>
                <a:cubicBezTo>
                  <a:pt x="7560427" y="809422"/>
                  <a:pt x="7568269" y="835192"/>
                  <a:pt x="7541459" y="852457"/>
                </a:cubicBezTo>
                <a:cubicBezTo>
                  <a:pt x="7507838" y="874190"/>
                  <a:pt x="7472415" y="891901"/>
                  <a:pt x="7438420" y="911528"/>
                </a:cubicBezTo>
                <a:cubicBezTo>
                  <a:pt x="7429071" y="916994"/>
                  <a:pt x="7422576" y="926299"/>
                  <a:pt x="7414221" y="934302"/>
                </a:cubicBezTo>
                <a:cubicBezTo>
                  <a:pt x="7422472" y="940985"/>
                  <a:pt x="7431155" y="947046"/>
                  <a:pt x="7439406" y="953728"/>
                </a:cubicBezTo>
                <a:cubicBezTo>
                  <a:pt x="7446417" y="959543"/>
                  <a:pt x="7456341" y="966470"/>
                  <a:pt x="7457033" y="973410"/>
                </a:cubicBezTo>
                <a:cubicBezTo>
                  <a:pt x="7457536" y="979298"/>
                  <a:pt x="7448503" y="989597"/>
                  <a:pt x="7441505" y="993014"/>
                </a:cubicBezTo>
                <a:cubicBezTo>
                  <a:pt x="7391032" y="1017747"/>
                  <a:pt x="7342887" y="1021964"/>
                  <a:pt x="7285844" y="1000596"/>
                </a:cubicBezTo>
                <a:cubicBezTo>
                  <a:pt x="7184660" y="963179"/>
                  <a:pt x="7078162" y="938657"/>
                  <a:pt x="6973888" y="908309"/>
                </a:cubicBezTo>
                <a:cubicBezTo>
                  <a:pt x="6969299" y="906951"/>
                  <a:pt x="6963226" y="906401"/>
                  <a:pt x="6958581" y="907771"/>
                </a:cubicBezTo>
                <a:cubicBezTo>
                  <a:pt x="6817763" y="937705"/>
                  <a:pt x="6675195" y="911993"/>
                  <a:pt x="6538171" y="951032"/>
                </a:cubicBezTo>
                <a:cubicBezTo>
                  <a:pt x="6457516" y="974070"/>
                  <a:pt x="6376920" y="994377"/>
                  <a:pt x="6298069" y="1021442"/>
                </a:cubicBezTo>
                <a:cubicBezTo>
                  <a:pt x="6148604" y="1073016"/>
                  <a:pt x="6001561" y="1129047"/>
                  <a:pt x="5839699" y="1132301"/>
                </a:cubicBezTo>
                <a:cubicBezTo>
                  <a:pt x="5785540" y="1133242"/>
                  <a:pt x="5731966" y="1155807"/>
                  <a:pt x="5678379" y="1169141"/>
                </a:cubicBezTo>
                <a:cubicBezTo>
                  <a:pt x="5638918" y="1179420"/>
                  <a:pt x="5600395" y="1194963"/>
                  <a:pt x="5559997" y="1199975"/>
                </a:cubicBezTo>
                <a:cubicBezTo>
                  <a:pt x="5512226" y="1206299"/>
                  <a:pt x="5469921" y="1221971"/>
                  <a:pt x="5426071" y="1241180"/>
                </a:cubicBezTo>
                <a:cubicBezTo>
                  <a:pt x="5355528" y="1272197"/>
                  <a:pt x="5282752" y="1299810"/>
                  <a:pt x="5210032" y="1324694"/>
                </a:cubicBezTo>
                <a:cubicBezTo>
                  <a:pt x="5031826" y="1385725"/>
                  <a:pt x="4853245" y="1444650"/>
                  <a:pt x="4674231" y="1504197"/>
                </a:cubicBezTo>
                <a:cubicBezTo>
                  <a:pt x="4652675" y="1511291"/>
                  <a:pt x="4631060" y="1521109"/>
                  <a:pt x="4608323" y="1524611"/>
                </a:cubicBezTo>
                <a:cubicBezTo>
                  <a:pt x="4557146" y="1533169"/>
                  <a:pt x="4521677" y="1562838"/>
                  <a:pt x="4493723" y="1604210"/>
                </a:cubicBezTo>
                <a:cubicBezTo>
                  <a:pt x="4391918" y="1752704"/>
                  <a:pt x="4289494" y="1900762"/>
                  <a:pt x="4188931" y="2050123"/>
                </a:cubicBezTo>
                <a:cubicBezTo>
                  <a:pt x="4176994" y="2068544"/>
                  <a:pt x="4174119" y="2095132"/>
                  <a:pt x="4173839" y="2118000"/>
                </a:cubicBezTo>
                <a:cubicBezTo>
                  <a:pt x="4172556" y="2177988"/>
                  <a:pt x="4176915" y="2239147"/>
                  <a:pt x="4175630" y="2299137"/>
                </a:cubicBezTo>
                <a:cubicBezTo>
                  <a:pt x="4174687" y="2333530"/>
                  <a:pt x="4181171" y="2363888"/>
                  <a:pt x="4204568" y="2388522"/>
                </a:cubicBezTo>
                <a:cubicBezTo>
                  <a:pt x="4245589" y="2432837"/>
                  <a:pt x="4291678" y="2465928"/>
                  <a:pt x="4356802" y="2462495"/>
                </a:cubicBezTo>
                <a:cubicBezTo>
                  <a:pt x="4387477" y="2460843"/>
                  <a:pt x="4417472" y="2461483"/>
                  <a:pt x="4448025" y="2465285"/>
                </a:cubicBezTo>
                <a:cubicBezTo>
                  <a:pt x="4535541" y="2474710"/>
                  <a:pt x="4627072" y="2521995"/>
                  <a:pt x="4640809" y="2645050"/>
                </a:cubicBezTo>
                <a:cubicBezTo>
                  <a:pt x="4651595" y="2739292"/>
                  <a:pt x="4673099" y="2832714"/>
                  <a:pt x="4691258" y="2925644"/>
                </a:cubicBezTo>
                <a:cubicBezTo>
                  <a:pt x="4698997" y="2966101"/>
                  <a:pt x="4694645" y="3002731"/>
                  <a:pt x="4682677" y="3042346"/>
                </a:cubicBezTo>
                <a:cubicBezTo>
                  <a:pt x="4636157" y="3196219"/>
                  <a:pt x="4593172" y="3351635"/>
                  <a:pt x="4549566" y="3506618"/>
                </a:cubicBezTo>
                <a:cubicBezTo>
                  <a:pt x="4479133" y="3758189"/>
                  <a:pt x="4369204" y="3992335"/>
                  <a:pt x="4226656" y="4211094"/>
                </a:cubicBezTo>
                <a:cubicBezTo>
                  <a:pt x="4122512" y="4370870"/>
                  <a:pt x="4035794" y="4540040"/>
                  <a:pt x="3959434" y="4715518"/>
                </a:cubicBezTo>
                <a:cubicBezTo>
                  <a:pt x="3953935" y="4727362"/>
                  <a:pt x="3952590" y="4741182"/>
                  <a:pt x="3950626" y="4754571"/>
                </a:cubicBezTo>
                <a:cubicBezTo>
                  <a:pt x="3944181" y="4800810"/>
                  <a:pt x="3941270" y="4848591"/>
                  <a:pt x="3931478" y="4894339"/>
                </a:cubicBezTo>
                <a:cubicBezTo>
                  <a:pt x="3921742" y="4937360"/>
                  <a:pt x="3893965" y="4970550"/>
                  <a:pt x="3855884" y="4994707"/>
                </a:cubicBezTo>
                <a:cubicBezTo>
                  <a:pt x="3844182" y="5002222"/>
                  <a:pt x="3830562" y="5011164"/>
                  <a:pt x="3824442" y="5022575"/>
                </a:cubicBezTo>
                <a:cubicBezTo>
                  <a:pt x="3793235" y="5088428"/>
                  <a:pt x="3735345" y="5126433"/>
                  <a:pt x="3680928" y="5168708"/>
                </a:cubicBezTo>
                <a:cubicBezTo>
                  <a:pt x="3633570" y="5204838"/>
                  <a:pt x="3614499" y="5262556"/>
                  <a:pt x="3636141" y="5320098"/>
                </a:cubicBezTo>
                <a:cubicBezTo>
                  <a:pt x="3657352" y="5378260"/>
                  <a:pt x="3691059" y="5421160"/>
                  <a:pt x="3755226" y="5442888"/>
                </a:cubicBezTo>
                <a:cubicBezTo>
                  <a:pt x="3859630" y="5477019"/>
                  <a:pt x="3952848" y="5533780"/>
                  <a:pt x="4030045" y="5613494"/>
                </a:cubicBezTo>
                <a:cubicBezTo>
                  <a:pt x="4110718" y="5697480"/>
                  <a:pt x="4105260" y="5785920"/>
                  <a:pt x="4014511" y="5859103"/>
                </a:cubicBezTo>
                <a:cubicBezTo>
                  <a:pt x="3988883" y="5879959"/>
                  <a:pt x="3960527" y="5900758"/>
                  <a:pt x="3930054" y="5912697"/>
                </a:cubicBezTo>
                <a:cubicBezTo>
                  <a:pt x="3850957" y="5941432"/>
                  <a:pt x="3770561" y="5972029"/>
                  <a:pt x="3688782" y="5988748"/>
                </a:cubicBezTo>
                <a:cubicBezTo>
                  <a:pt x="3613324" y="6004341"/>
                  <a:pt x="3535676" y="6004568"/>
                  <a:pt x="3458155" y="6008577"/>
                </a:cubicBezTo>
                <a:cubicBezTo>
                  <a:pt x="3433370" y="6009725"/>
                  <a:pt x="3416459" y="6015449"/>
                  <a:pt x="3404033" y="6037217"/>
                </a:cubicBezTo>
                <a:cubicBezTo>
                  <a:pt x="3397047" y="6049868"/>
                  <a:pt x="3387768" y="6061842"/>
                  <a:pt x="3378300" y="6072761"/>
                </a:cubicBezTo>
                <a:cubicBezTo>
                  <a:pt x="3348660" y="6104654"/>
                  <a:pt x="3316080" y="6116968"/>
                  <a:pt x="3271749" y="6099863"/>
                </a:cubicBezTo>
                <a:cubicBezTo>
                  <a:pt x="3180979" y="6066023"/>
                  <a:pt x="3094785" y="6024308"/>
                  <a:pt x="3018852" y="5963928"/>
                </a:cubicBezTo>
                <a:cubicBezTo>
                  <a:pt x="2994907" y="5945370"/>
                  <a:pt x="2973430" y="5919309"/>
                  <a:pt x="2959515" y="5892989"/>
                </a:cubicBezTo>
                <a:cubicBezTo>
                  <a:pt x="2928883" y="5833788"/>
                  <a:pt x="2871608" y="5823329"/>
                  <a:pt x="2816311" y="5808715"/>
                </a:cubicBezTo>
                <a:cubicBezTo>
                  <a:pt x="2809430" y="5806680"/>
                  <a:pt x="2796184" y="5817730"/>
                  <a:pt x="2791175" y="5826225"/>
                </a:cubicBezTo>
                <a:cubicBezTo>
                  <a:pt x="2774852" y="5853576"/>
                  <a:pt x="2774831" y="5884002"/>
                  <a:pt x="2788314" y="5910941"/>
                </a:cubicBezTo>
                <a:cubicBezTo>
                  <a:pt x="2825160" y="5983708"/>
                  <a:pt x="2863925" y="6055047"/>
                  <a:pt x="2904177" y="6125576"/>
                </a:cubicBezTo>
                <a:cubicBezTo>
                  <a:pt x="2907594" y="6132574"/>
                  <a:pt x="2927430" y="6137194"/>
                  <a:pt x="2935049" y="6134210"/>
                </a:cubicBezTo>
                <a:cubicBezTo>
                  <a:pt x="3018102" y="6097166"/>
                  <a:pt x="3078759" y="6135813"/>
                  <a:pt x="3133802" y="6191761"/>
                </a:cubicBezTo>
                <a:cubicBezTo>
                  <a:pt x="3143855" y="6202469"/>
                  <a:pt x="3148900" y="6221674"/>
                  <a:pt x="3148364" y="6236979"/>
                </a:cubicBezTo>
                <a:cubicBezTo>
                  <a:pt x="3147126" y="6285009"/>
                  <a:pt x="3126732" y="6326124"/>
                  <a:pt x="3093065" y="6359816"/>
                </a:cubicBezTo>
                <a:lnTo>
                  <a:pt x="3046888" y="6398252"/>
                </a:lnTo>
                <a:lnTo>
                  <a:pt x="2881546" y="6398252"/>
                </a:lnTo>
                <a:lnTo>
                  <a:pt x="2852457" y="6375447"/>
                </a:lnTo>
                <a:cubicBezTo>
                  <a:pt x="2815859" y="6349901"/>
                  <a:pt x="2805653" y="6316948"/>
                  <a:pt x="2818113" y="6273986"/>
                </a:cubicBezTo>
                <a:cubicBezTo>
                  <a:pt x="2827613" y="6241874"/>
                  <a:pt x="2816914" y="6212266"/>
                  <a:pt x="2794080" y="6190791"/>
                </a:cubicBezTo>
                <a:cubicBezTo>
                  <a:pt x="2743883" y="6143762"/>
                  <a:pt x="2692202" y="6097539"/>
                  <a:pt x="2638352" y="6054419"/>
                </a:cubicBezTo>
                <a:cubicBezTo>
                  <a:pt x="2605349" y="6027693"/>
                  <a:pt x="2567581" y="6007788"/>
                  <a:pt x="2532414" y="5984162"/>
                </a:cubicBezTo>
                <a:cubicBezTo>
                  <a:pt x="2523109" y="5977667"/>
                  <a:pt x="2515537" y="5968693"/>
                  <a:pt x="2507098" y="5960958"/>
                </a:cubicBezTo>
                <a:cubicBezTo>
                  <a:pt x="2473778" y="5929396"/>
                  <a:pt x="2440891" y="5897218"/>
                  <a:pt x="2405839" y="5868138"/>
                </a:cubicBezTo>
                <a:cubicBezTo>
                  <a:pt x="2396348" y="5860590"/>
                  <a:pt x="2376021" y="5859316"/>
                  <a:pt x="2363756" y="5863670"/>
                </a:cubicBezTo>
                <a:cubicBezTo>
                  <a:pt x="2278526" y="5894584"/>
                  <a:pt x="2183788" y="5859822"/>
                  <a:pt x="2145012" y="5779251"/>
                </a:cubicBezTo>
                <a:cubicBezTo>
                  <a:pt x="2138796" y="5765687"/>
                  <a:pt x="2139205" y="5746600"/>
                  <a:pt x="2141849" y="5730918"/>
                </a:cubicBezTo>
                <a:cubicBezTo>
                  <a:pt x="2150271" y="5680525"/>
                  <a:pt x="2127774" y="5633457"/>
                  <a:pt x="2078550" y="5619394"/>
                </a:cubicBezTo>
                <a:cubicBezTo>
                  <a:pt x="1780053" y="5535578"/>
                  <a:pt x="1482782" y="5443391"/>
                  <a:pt x="1176269" y="5390880"/>
                </a:cubicBezTo>
                <a:cubicBezTo>
                  <a:pt x="1077157" y="5374281"/>
                  <a:pt x="978116" y="5364189"/>
                  <a:pt x="885227" y="5321492"/>
                </a:cubicBezTo>
                <a:cubicBezTo>
                  <a:pt x="874623" y="5316859"/>
                  <a:pt x="851884" y="5320359"/>
                  <a:pt x="845204" y="5328611"/>
                </a:cubicBezTo>
                <a:cubicBezTo>
                  <a:pt x="827755" y="5349642"/>
                  <a:pt x="815891" y="5374571"/>
                  <a:pt x="802786" y="5398631"/>
                </a:cubicBezTo>
                <a:cubicBezTo>
                  <a:pt x="799510" y="5404649"/>
                  <a:pt x="802061" y="5412887"/>
                  <a:pt x="799591" y="5420388"/>
                </a:cubicBezTo>
                <a:cubicBezTo>
                  <a:pt x="782556" y="5471227"/>
                  <a:pt x="791652" y="5507094"/>
                  <a:pt x="835073" y="5537402"/>
                </a:cubicBezTo>
                <a:cubicBezTo>
                  <a:pt x="843136" y="5543029"/>
                  <a:pt x="861603" y="5543005"/>
                  <a:pt x="870520" y="5538159"/>
                </a:cubicBezTo>
                <a:cubicBezTo>
                  <a:pt x="942046" y="5500448"/>
                  <a:pt x="1041299" y="5530062"/>
                  <a:pt x="1077958" y="5601772"/>
                </a:cubicBezTo>
                <a:cubicBezTo>
                  <a:pt x="1082803" y="5610691"/>
                  <a:pt x="1085296" y="5621656"/>
                  <a:pt x="1085930" y="5631321"/>
                </a:cubicBezTo>
                <a:cubicBezTo>
                  <a:pt x="1092469" y="5747507"/>
                  <a:pt x="971748" y="5838517"/>
                  <a:pt x="894813" y="5815258"/>
                </a:cubicBezTo>
                <a:cubicBezTo>
                  <a:pt x="892518" y="5814580"/>
                  <a:pt x="888925" y="5815761"/>
                  <a:pt x="885766" y="5816325"/>
                </a:cubicBezTo>
                <a:cubicBezTo>
                  <a:pt x="856611" y="5795974"/>
                  <a:pt x="827458" y="5775625"/>
                  <a:pt x="798306" y="5755277"/>
                </a:cubicBezTo>
                <a:cubicBezTo>
                  <a:pt x="784144" y="5730629"/>
                  <a:pt x="769549" y="5706607"/>
                  <a:pt x="778802" y="5676166"/>
                </a:cubicBezTo>
                <a:cubicBezTo>
                  <a:pt x="790339" y="5637171"/>
                  <a:pt x="775182" y="5609987"/>
                  <a:pt x="745467" y="5586478"/>
                </a:cubicBezTo>
                <a:cubicBezTo>
                  <a:pt x="664759" y="5523686"/>
                  <a:pt x="584299" y="5459223"/>
                  <a:pt x="503159" y="5397050"/>
                </a:cubicBezTo>
                <a:cubicBezTo>
                  <a:pt x="457128" y="5361231"/>
                  <a:pt x="409612" y="5326220"/>
                  <a:pt x="362716" y="5291643"/>
                </a:cubicBezTo>
                <a:cubicBezTo>
                  <a:pt x="335857" y="5271970"/>
                  <a:pt x="310005" y="5264075"/>
                  <a:pt x="276628" y="5284135"/>
                </a:cubicBezTo>
                <a:cubicBezTo>
                  <a:pt x="257928" y="5295067"/>
                  <a:pt x="228252" y="5299258"/>
                  <a:pt x="207606" y="5293151"/>
                </a:cubicBezTo>
                <a:cubicBezTo>
                  <a:pt x="97071" y="5261199"/>
                  <a:pt x="60608" y="5150879"/>
                  <a:pt x="130140" y="5059193"/>
                </a:cubicBezTo>
                <a:cubicBezTo>
                  <a:pt x="145914" y="5037917"/>
                  <a:pt x="167516" y="5018862"/>
                  <a:pt x="190054" y="5005075"/>
                </a:cubicBezTo>
                <a:cubicBezTo>
                  <a:pt x="249431" y="4966264"/>
                  <a:pt x="282527" y="4969070"/>
                  <a:pt x="338049" y="5012438"/>
                </a:cubicBezTo>
                <a:cubicBezTo>
                  <a:pt x="351882" y="5023015"/>
                  <a:pt x="365470" y="5035267"/>
                  <a:pt x="378872" y="5046466"/>
                </a:cubicBezTo>
                <a:cubicBezTo>
                  <a:pt x="405239" y="5069483"/>
                  <a:pt x="413456" y="5097358"/>
                  <a:pt x="405384" y="5131392"/>
                </a:cubicBezTo>
                <a:cubicBezTo>
                  <a:pt x="392200" y="5188607"/>
                  <a:pt x="401083" y="5204957"/>
                  <a:pt x="455586" y="5227317"/>
                </a:cubicBezTo>
                <a:cubicBezTo>
                  <a:pt x="477845" y="5236397"/>
                  <a:pt x="500783" y="5243182"/>
                  <a:pt x="523720" y="5249967"/>
                </a:cubicBezTo>
                <a:cubicBezTo>
                  <a:pt x="543744" y="5255642"/>
                  <a:pt x="564389" y="5261750"/>
                  <a:pt x="585150" y="5262403"/>
                </a:cubicBezTo>
                <a:cubicBezTo>
                  <a:pt x="596677" y="5263071"/>
                  <a:pt x="610919" y="5254561"/>
                  <a:pt x="620327" y="5246368"/>
                </a:cubicBezTo>
                <a:cubicBezTo>
                  <a:pt x="623546" y="5243079"/>
                  <a:pt x="614228" y="5227352"/>
                  <a:pt x="610870" y="5217627"/>
                </a:cubicBezTo>
                <a:cubicBezTo>
                  <a:pt x="606198" y="5200528"/>
                  <a:pt x="594833" y="5182449"/>
                  <a:pt x="598718" y="5167633"/>
                </a:cubicBezTo>
                <a:cubicBezTo>
                  <a:pt x="608336" y="5130066"/>
                  <a:pt x="591201" y="5107035"/>
                  <a:pt x="565394" y="5087178"/>
                </a:cubicBezTo>
                <a:cubicBezTo>
                  <a:pt x="452679" y="5000200"/>
                  <a:pt x="338662" y="4915082"/>
                  <a:pt x="227865" y="4826675"/>
                </a:cubicBezTo>
                <a:cubicBezTo>
                  <a:pt x="157703" y="4771244"/>
                  <a:pt x="90572" y="4711470"/>
                  <a:pt x="23439" y="4651696"/>
                </a:cubicBezTo>
                <a:cubicBezTo>
                  <a:pt x="5941" y="4635793"/>
                  <a:pt x="-9892" y="4610903"/>
                  <a:pt x="7612" y="4587145"/>
                </a:cubicBezTo>
                <a:cubicBezTo>
                  <a:pt x="26417" y="4561527"/>
                  <a:pt x="51040" y="4577791"/>
                  <a:pt x="72434" y="4588111"/>
                </a:cubicBezTo>
                <a:cubicBezTo>
                  <a:pt x="121857" y="4612462"/>
                  <a:pt x="123531" y="4612707"/>
                  <a:pt x="134364" y="4557540"/>
                </a:cubicBezTo>
                <a:cubicBezTo>
                  <a:pt x="149139" y="4484829"/>
                  <a:pt x="192518" y="4438541"/>
                  <a:pt x="262522" y="4422831"/>
                </a:cubicBezTo>
                <a:cubicBezTo>
                  <a:pt x="303845" y="4413852"/>
                  <a:pt x="349884" y="4410009"/>
                  <a:pt x="391909" y="4417205"/>
                </a:cubicBezTo>
                <a:cubicBezTo>
                  <a:pt x="462385" y="4428575"/>
                  <a:pt x="531573" y="4451039"/>
                  <a:pt x="600879" y="4468049"/>
                </a:cubicBezTo>
                <a:cubicBezTo>
                  <a:pt x="617988" y="4472610"/>
                  <a:pt x="636959" y="4478474"/>
                  <a:pt x="653191" y="4475045"/>
                </a:cubicBezTo>
                <a:cubicBezTo>
                  <a:pt x="723757" y="4462493"/>
                  <a:pt x="793763" y="4446782"/>
                  <a:pt x="863768" y="4431072"/>
                </a:cubicBezTo>
                <a:cubicBezTo>
                  <a:pt x="865874" y="4430697"/>
                  <a:pt x="867232" y="4426109"/>
                  <a:pt x="869396" y="4423009"/>
                </a:cubicBezTo>
                <a:cubicBezTo>
                  <a:pt x="863872" y="4416386"/>
                  <a:pt x="858968" y="4410195"/>
                  <a:pt x="855492" y="4405924"/>
                </a:cubicBezTo>
                <a:cubicBezTo>
                  <a:pt x="870858" y="4403735"/>
                  <a:pt x="885171" y="4401732"/>
                  <a:pt x="900536" y="4399541"/>
                </a:cubicBezTo>
                <a:cubicBezTo>
                  <a:pt x="898101" y="4385851"/>
                  <a:pt x="896719" y="4371972"/>
                  <a:pt x="893230" y="4358467"/>
                </a:cubicBezTo>
                <a:cubicBezTo>
                  <a:pt x="887810" y="4337156"/>
                  <a:pt x="881338" y="4316032"/>
                  <a:pt x="876539" y="4295154"/>
                </a:cubicBezTo>
                <a:cubicBezTo>
                  <a:pt x="872299" y="4277437"/>
                  <a:pt x="876360" y="4254441"/>
                  <a:pt x="845815" y="4259873"/>
                </a:cubicBezTo>
                <a:cubicBezTo>
                  <a:pt x="842655" y="4260434"/>
                  <a:pt x="837131" y="4253812"/>
                  <a:pt x="835762" y="4249165"/>
                </a:cubicBezTo>
                <a:cubicBezTo>
                  <a:pt x="825871" y="4221045"/>
                  <a:pt x="823915" y="4194771"/>
                  <a:pt x="833169" y="4164331"/>
                </a:cubicBezTo>
                <a:cubicBezTo>
                  <a:pt x="847794" y="4118268"/>
                  <a:pt x="852624" y="4069058"/>
                  <a:pt x="860987" y="4021392"/>
                </a:cubicBezTo>
                <a:cubicBezTo>
                  <a:pt x="862405" y="4014076"/>
                  <a:pt x="856506" y="4005349"/>
                  <a:pt x="855627" y="3997355"/>
                </a:cubicBezTo>
                <a:cubicBezTo>
                  <a:pt x="855123" y="3991469"/>
                  <a:pt x="856844" y="3979753"/>
                  <a:pt x="857896" y="3979566"/>
                </a:cubicBezTo>
                <a:cubicBezTo>
                  <a:pt x="890862" y="3978592"/>
                  <a:pt x="890077" y="3946678"/>
                  <a:pt x="904926" y="3929370"/>
                </a:cubicBezTo>
                <a:cubicBezTo>
                  <a:pt x="909442" y="3924220"/>
                  <a:pt x="920408" y="3921725"/>
                  <a:pt x="927722" y="3923141"/>
                </a:cubicBezTo>
                <a:cubicBezTo>
                  <a:pt x="960140" y="3928242"/>
                  <a:pt x="964516" y="3910079"/>
                  <a:pt x="958099" y="3886229"/>
                </a:cubicBezTo>
                <a:cubicBezTo>
                  <a:pt x="949754" y="3854572"/>
                  <a:pt x="954118" y="3827176"/>
                  <a:pt x="969819" y="3799392"/>
                </a:cubicBezTo>
                <a:cubicBezTo>
                  <a:pt x="978104" y="3784879"/>
                  <a:pt x="980185" y="3766039"/>
                  <a:pt x="980349" y="3748626"/>
                </a:cubicBezTo>
                <a:cubicBezTo>
                  <a:pt x="980933" y="3721356"/>
                  <a:pt x="979409" y="3694464"/>
                  <a:pt x="976212" y="3667327"/>
                </a:cubicBezTo>
                <a:cubicBezTo>
                  <a:pt x="973520" y="3646073"/>
                  <a:pt x="968531" y="3624143"/>
                  <a:pt x="961192" y="3604261"/>
                </a:cubicBezTo>
                <a:cubicBezTo>
                  <a:pt x="939175" y="3544612"/>
                  <a:pt x="911458" y="3486522"/>
                  <a:pt x="893033" y="3425692"/>
                </a:cubicBezTo>
                <a:cubicBezTo>
                  <a:pt x="839690" y="3251008"/>
                  <a:pt x="795454" y="3072531"/>
                  <a:pt x="736411" y="2899404"/>
                </a:cubicBezTo>
                <a:cubicBezTo>
                  <a:pt x="676375" y="2723737"/>
                  <a:pt x="637590" y="2545376"/>
                  <a:pt x="623276" y="2361035"/>
                </a:cubicBezTo>
                <a:cubicBezTo>
                  <a:pt x="618731" y="2298823"/>
                  <a:pt x="612325" y="2235312"/>
                  <a:pt x="597246" y="2174973"/>
                </a:cubicBezTo>
                <a:cubicBezTo>
                  <a:pt x="578739" y="2098403"/>
                  <a:pt x="577400" y="2023669"/>
                  <a:pt x="603948" y="1949951"/>
                </a:cubicBezTo>
                <a:cubicBezTo>
                  <a:pt x="629386" y="1879145"/>
                  <a:pt x="656062" y="1809208"/>
                  <a:pt x="681500" y="1738403"/>
                </a:cubicBezTo>
                <a:cubicBezTo>
                  <a:pt x="701052" y="1716999"/>
                  <a:pt x="716639" y="1694669"/>
                  <a:pt x="732226" y="1672338"/>
                </a:cubicBezTo>
                <a:cubicBezTo>
                  <a:pt x="769743" y="1645019"/>
                  <a:pt x="812363" y="1634180"/>
                  <a:pt x="857594" y="1628852"/>
                </a:cubicBezTo>
                <a:cubicBezTo>
                  <a:pt x="883679" y="1625843"/>
                  <a:pt x="909823" y="1620107"/>
                  <a:pt x="933731" y="1610966"/>
                </a:cubicBezTo>
                <a:cubicBezTo>
                  <a:pt x="1067645" y="1560527"/>
                  <a:pt x="1178566" y="1603820"/>
                  <a:pt x="1280997" y="1691000"/>
                </a:cubicBezTo>
                <a:cubicBezTo>
                  <a:pt x="1409794" y="1801197"/>
                  <a:pt x="1514205" y="1933115"/>
                  <a:pt x="1618617" y="2065031"/>
                </a:cubicBezTo>
                <a:cubicBezTo>
                  <a:pt x="1649467" y="2104093"/>
                  <a:pt x="1680938" y="2143590"/>
                  <a:pt x="1712844" y="2182463"/>
                </a:cubicBezTo>
                <a:cubicBezTo>
                  <a:pt x="1719175" y="2190572"/>
                  <a:pt x="1726995" y="2197875"/>
                  <a:pt x="1735245" y="2204557"/>
                </a:cubicBezTo>
                <a:cubicBezTo>
                  <a:pt x="1769302" y="2231097"/>
                  <a:pt x="1785906" y="2229773"/>
                  <a:pt x="1810774" y="2195469"/>
                </a:cubicBezTo>
                <a:cubicBezTo>
                  <a:pt x="1858341" y="2129964"/>
                  <a:pt x="1892579" y="2059768"/>
                  <a:pt x="1895815" y="1977158"/>
                </a:cubicBezTo>
                <a:cubicBezTo>
                  <a:pt x="1899586" y="1879240"/>
                  <a:pt x="1924683" y="1785136"/>
                  <a:pt x="1964162" y="1695537"/>
                </a:cubicBezTo>
                <a:cubicBezTo>
                  <a:pt x="2020197" y="1567680"/>
                  <a:pt x="2110853" y="1469521"/>
                  <a:pt x="2226201" y="1394135"/>
                </a:cubicBezTo>
                <a:cubicBezTo>
                  <a:pt x="2329414" y="1326883"/>
                  <a:pt x="2433870" y="1260498"/>
                  <a:pt x="2540313" y="1199190"/>
                </a:cubicBezTo>
                <a:cubicBezTo>
                  <a:pt x="2580253" y="1176331"/>
                  <a:pt x="2628270" y="1168335"/>
                  <a:pt x="2673055" y="1154394"/>
                </a:cubicBezTo>
                <a:cubicBezTo>
                  <a:pt x="2704958" y="1144373"/>
                  <a:pt x="2737594" y="1129333"/>
                  <a:pt x="2769264" y="1130219"/>
                </a:cubicBezTo>
                <a:cubicBezTo>
                  <a:pt x="2856707" y="1133140"/>
                  <a:pt x="2938320" y="1084941"/>
                  <a:pt x="3029264" y="1110598"/>
                </a:cubicBezTo>
                <a:cubicBezTo>
                  <a:pt x="3096838" y="1130091"/>
                  <a:pt x="3179769" y="1049603"/>
                  <a:pt x="3170754" y="980581"/>
                </a:cubicBezTo>
                <a:cubicBezTo>
                  <a:pt x="3169687" y="971535"/>
                  <a:pt x="3157340" y="960148"/>
                  <a:pt x="3147978" y="956382"/>
                </a:cubicBezTo>
                <a:cubicBezTo>
                  <a:pt x="3135701" y="951502"/>
                  <a:pt x="3119657" y="955986"/>
                  <a:pt x="3108434" y="950920"/>
                </a:cubicBezTo>
                <a:cubicBezTo>
                  <a:pt x="3095968" y="944987"/>
                  <a:pt x="3080274" y="933109"/>
                  <a:pt x="3078833" y="921957"/>
                </a:cubicBezTo>
                <a:cubicBezTo>
                  <a:pt x="3074830" y="893331"/>
                  <a:pt x="3059945" y="882941"/>
                  <a:pt x="3033355" y="880064"/>
                </a:cubicBezTo>
                <a:cubicBezTo>
                  <a:pt x="3017859" y="878473"/>
                  <a:pt x="3001990" y="874778"/>
                  <a:pt x="2988040" y="869653"/>
                </a:cubicBezTo>
                <a:cubicBezTo>
                  <a:pt x="2948052" y="855576"/>
                  <a:pt x="2936369" y="832662"/>
                  <a:pt x="2942322" y="789772"/>
                </a:cubicBezTo>
                <a:cubicBezTo>
                  <a:pt x="2945084" y="768636"/>
                  <a:pt x="2940096" y="746706"/>
                  <a:pt x="2964930" y="733596"/>
                </a:cubicBezTo>
                <a:cubicBezTo>
                  <a:pt x="2970873" y="730366"/>
                  <a:pt x="2969116" y="714381"/>
                  <a:pt x="2971644" y="704151"/>
                </a:cubicBezTo>
                <a:cubicBezTo>
                  <a:pt x="2976944" y="682021"/>
                  <a:pt x="2982243" y="659890"/>
                  <a:pt x="2987543" y="637761"/>
                </a:cubicBezTo>
                <a:cubicBezTo>
                  <a:pt x="2989579" y="630878"/>
                  <a:pt x="2994647" y="619656"/>
                  <a:pt x="2992164" y="617923"/>
                </a:cubicBezTo>
                <a:cubicBezTo>
                  <a:pt x="2957674" y="592004"/>
                  <a:pt x="2976934" y="535338"/>
                  <a:pt x="2928939" y="512907"/>
                </a:cubicBezTo>
                <a:cubicBezTo>
                  <a:pt x="2904011" y="501041"/>
                  <a:pt x="2912095" y="476242"/>
                  <a:pt x="2933322" y="455083"/>
                </a:cubicBezTo>
                <a:cubicBezTo>
                  <a:pt x="2947680" y="441120"/>
                  <a:pt x="2960917" y="420838"/>
                  <a:pt x="2965105" y="401621"/>
                </a:cubicBezTo>
                <a:cubicBezTo>
                  <a:pt x="2975329" y="355255"/>
                  <a:pt x="3000264" y="327459"/>
                  <a:pt x="3045424" y="315624"/>
                </a:cubicBezTo>
                <a:cubicBezTo>
                  <a:pt x="3078567" y="306469"/>
                  <a:pt x="3111335" y="295209"/>
                  <a:pt x="3142860" y="283083"/>
                </a:cubicBezTo>
                <a:cubicBezTo>
                  <a:pt x="3168875" y="273565"/>
                  <a:pt x="3186056" y="284637"/>
                  <a:pt x="3199716" y="303394"/>
                </a:cubicBezTo>
                <a:cubicBezTo>
                  <a:pt x="3211324" y="319802"/>
                  <a:pt x="3218910" y="338011"/>
                  <a:pt x="3227980" y="355412"/>
                </a:cubicBezTo>
                <a:cubicBezTo>
                  <a:pt x="3241089" y="380245"/>
                  <a:pt x="3258961" y="398253"/>
                  <a:pt x="3288768" y="397843"/>
                </a:cubicBezTo>
                <a:cubicBezTo>
                  <a:pt x="3317523" y="397618"/>
                  <a:pt x="3332619" y="378633"/>
                  <a:pt x="3345291" y="355193"/>
                </a:cubicBezTo>
                <a:cubicBezTo>
                  <a:pt x="3384607" y="283007"/>
                  <a:pt x="3426215" y="211499"/>
                  <a:pt x="3466152" y="139747"/>
                </a:cubicBezTo>
                <a:cubicBezTo>
                  <a:pt x="3486244" y="103034"/>
                  <a:pt x="3517195" y="78513"/>
                  <a:pt x="3553861" y="61670"/>
                </a:cubicBezTo>
                <a:cubicBezTo>
                  <a:pt x="3647133" y="20226"/>
                  <a:pt x="3741641" y="-7380"/>
                  <a:pt x="3840087" y="17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087088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9B065CB-CF70-4144-837F-ED73C7C81F9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134677" y="333751"/>
            <a:ext cx="7618137" cy="6057111"/>
          </a:xfrm>
          <a:custGeom>
            <a:avLst/>
            <a:gdLst>
              <a:gd name="connsiteX0" fmla="*/ 2563607 w 7618137"/>
              <a:gd name="connsiteY0" fmla="*/ 2964369 h 6057111"/>
              <a:gd name="connsiteX1" fmla="*/ 6131511 w 7618137"/>
              <a:gd name="connsiteY1" fmla="*/ 2964369 h 6057111"/>
              <a:gd name="connsiteX2" fmla="*/ 6131511 w 7618137"/>
              <a:gd name="connsiteY2" fmla="*/ 5525812 h 6057111"/>
              <a:gd name="connsiteX3" fmla="*/ 2563607 w 7618137"/>
              <a:gd name="connsiteY3" fmla="*/ 5525812 h 6057111"/>
              <a:gd name="connsiteX4" fmla="*/ 0 w 7618137"/>
              <a:gd name="connsiteY4" fmla="*/ 2964368 h 6057111"/>
              <a:gd name="connsiteX5" fmla="*/ 2378604 w 7618137"/>
              <a:gd name="connsiteY5" fmla="*/ 2964368 h 6057111"/>
              <a:gd name="connsiteX6" fmla="*/ 2378604 w 7618137"/>
              <a:gd name="connsiteY6" fmla="*/ 4553678 h 6057111"/>
              <a:gd name="connsiteX7" fmla="*/ 0 w 7618137"/>
              <a:gd name="connsiteY7" fmla="*/ 4553678 h 6057111"/>
              <a:gd name="connsiteX8" fmla="*/ 3752909 w 7618137"/>
              <a:gd name="connsiteY8" fmla="*/ 1683646 h 6057111"/>
              <a:gd name="connsiteX9" fmla="*/ 6131511 w 7618137"/>
              <a:gd name="connsiteY9" fmla="*/ 1683646 h 6057111"/>
              <a:gd name="connsiteX10" fmla="*/ 6131511 w 7618137"/>
              <a:gd name="connsiteY10" fmla="*/ 2826862 h 6057111"/>
              <a:gd name="connsiteX11" fmla="*/ 3752909 w 7618137"/>
              <a:gd name="connsiteY11" fmla="*/ 2826862 h 6057111"/>
              <a:gd name="connsiteX12" fmla="*/ 6313759 w 7618137"/>
              <a:gd name="connsiteY12" fmla="*/ 1676074 h 6057111"/>
              <a:gd name="connsiteX13" fmla="*/ 7618137 w 7618137"/>
              <a:gd name="connsiteY13" fmla="*/ 1676074 h 6057111"/>
              <a:gd name="connsiteX14" fmla="*/ 7618137 w 7618137"/>
              <a:gd name="connsiteY14" fmla="*/ 6057111 h 6057111"/>
              <a:gd name="connsiteX15" fmla="*/ 6313759 w 7618137"/>
              <a:gd name="connsiteY15" fmla="*/ 6057111 h 6057111"/>
              <a:gd name="connsiteX16" fmla="*/ 1189303 w 7618137"/>
              <a:gd name="connsiteY16" fmla="*/ 265418 h 6057111"/>
              <a:gd name="connsiteX17" fmla="*/ 3567906 w 7618137"/>
              <a:gd name="connsiteY17" fmla="*/ 265418 h 6057111"/>
              <a:gd name="connsiteX18" fmla="*/ 3567906 w 7618137"/>
              <a:gd name="connsiteY18" fmla="*/ 2826860 h 6057111"/>
              <a:gd name="connsiteX19" fmla="*/ 1189303 w 7618137"/>
              <a:gd name="connsiteY19" fmla="*/ 2826860 h 6057111"/>
              <a:gd name="connsiteX20" fmla="*/ 3752909 w 7618137"/>
              <a:gd name="connsiteY20" fmla="*/ 0 h 6057111"/>
              <a:gd name="connsiteX21" fmla="*/ 6580800 w 7618137"/>
              <a:gd name="connsiteY21" fmla="*/ 0 h 6057111"/>
              <a:gd name="connsiteX22" fmla="*/ 6580800 w 7618137"/>
              <a:gd name="connsiteY22" fmla="*/ 1546138 h 6057111"/>
              <a:gd name="connsiteX23" fmla="*/ 3752909 w 7618137"/>
              <a:gd name="connsiteY23" fmla="*/ 1546138 h 60571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7618137" h="6057111">
                <a:moveTo>
                  <a:pt x="2563607" y="2964369"/>
                </a:moveTo>
                <a:lnTo>
                  <a:pt x="6131511" y="2964369"/>
                </a:lnTo>
                <a:lnTo>
                  <a:pt x="6131511" y="5525812"/>
                </a:lnTo>
                <a:lnTo>
                  <a:pt x="2563607" y="5525812"/>
                </a:lnTo>
                <a:close/>
                <a:moveTo>
                  <a:pt x="0" y="2964368"/>
                </a:moveTo>
                <a:lnTo>
                  <a:pt x="2378604" y="2964368"/>
                </a:lnTo>
                <a:lnTo>
                  <a:pt x="2378604" y="4553678"/>
                </a:lnTo>
                <a:lnTo>
                  <a:pt x="0" y="4553678"/>
                </a:lnTo>
                <a:close/>
                <a:moveTo>
                  <a:pt x="3752909" y="1683646"/>
                </a:moveTo>
                <a:lnTo>
                  <a:pt x="6131511" y="1683646"/>
                </a:lnTo>
                <a:lnTo>
                  <a:pt x="6131511" y="2826862"/>
                </a:lnTo>
                <a:lnTo>
                  <a:pt x="3752909" y="2826862"/>
                </a:lnTo>
                <a:close/>
                <a:moveTo>
                  <a:pt x="6313759" y="1676074"/>
                </a:moveTo>
                <a:lnTo>
                  <a:pt x="7618137" y="1676074"/>
                </a:lnTo>
                <a:lnTo>
                  <a:pt x="7618137" y="6057111"/>
                </a:lnTo>
                <a:lnTo>
                  <a:pt x="6313759" y="6057111"/>
                </a:lnTo>
                <a:close/>
                <a:moveTo>
                  <a:pt x="1189303" y="265418"/>
                </a:moveTo>
                <a:lnTo>
                  <a:pt x="3567906" y="265418"/>
                </a:lnTo>
                <a:lnTo>
                  <a:pt x="3567906" y="2826860"/>
                </a:lnTo>
                <a:lnTo>
                  <a:pt x="1189303" y="2826860"/>
                </a:lnTo>
                <a:close/>
                <a:moveTo>
                  <a:pt x="3752909" y="0"/>
                </a:moveTo>
                <a:lnTo>
                  <a:pt x="6580800" y="0"/>
                </a:lnTo>
                <a:lnTo>
                  <a:pt x="6580800" y="1546138"/>
                </a:lnTo>
                <a:lnTo>
                  <a:pt x="3752909" y="154613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 And Send To Back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45040632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080E30CF-B324-4723-B337-D83A21C001C9}"/>
              </a:ext>
            </a:extLst>
          </p:cNvPr>
          <p:cNvSpPr/>
          <p:nvPr userDrawn="1"/>
        </p:nvSpPr>
        <p:spPr>
          <a:xfrm>
            <a:off x="9114183" y="0"/>
            <a:ext cx="3077817" cy="6858000"/>
          </a:xfrm>
          <a:prstGeom prst="rect">
            <a:avLst/>
          </a:prstGeom>
          <a:gradFill flip="none" rotWithShape="1">
            <a:gsLst>
              <a:gs pos="67000">
                <a:schemeClr val="accent3">
                  <a:alpha val="50000"/>
                </a:schemeClr>
              </a:gs>
              <a:gs pos="33000">
                <a:schemeClr val="accent2"/>
              </a:gs>
              <a:gs pos="0">
                <a:schemeClr val="accent1"/>
              </a:gs>
              <a:gs pos="100000">
                <a:schemeClr val="accent4">
                  <a:alpha val="2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D24DF6D-5EC5-4020-8F2C-84E2B6A1734A}"/>
              </a:ext>
            </a:extLst>
          </p:cNvPr>
          <p:cNvSpPr>
            <a:spLocks noGrp="1"/>
          </p:cNvSpPr>
          <p:nvPr>
            <p:ph type="pic" idx="11" hasCustomPrompt="1"/>
          </p:nvPr>
        </p:nvSpPr>
        <p:spPr>
          <a:xfrm>
            <a:off x="5973554" y="3663948"/>
            <a:ext cx="3789071" cy="3194052"/>
          </a:xfrm>
          <a:custGeom>
            <a:avLst/>
            <a:gdLst>
              <a:gd name="connsiteX0" fmla="*/ 1894536 w 3789071"/>
              <a:gd name="connsiteY0" fmla="*/ 0 h 3194052"/>
              <a:gd name="connsiteX1" fmla="*/ 2050404 w 3789071"/>
              <a:gd name="connsiteY1" fmla="*/ 64563 h 3194052"/>
              <a:gd name="connsiteX2" fmla="*/ 3724508 w 3789071"/>
              <a:gd name="connsiteY2" fmla="*/ 1738668 h 3194052"/>
              <a:gd name="connsiteX3" fmla="*/ 3724508 w 3789071"/>
              <a:gd name="connsiteY3" fmla="*/ 2050406 h 3194052"/>
              <a:gd name="connsiteX4" fmla="*/ 2580862 w 3789071"/>
              <a:gd name="connsiteY4" fmla="*/ 3194052 h 3194052"/>
              <a:gd name="connsiteX5" fmla="*/ 1208211 w 3789071"/>
              <a:gd name="connsiteY5" fmla="*/ 3194052 h 3194052"/>
              <a:gd name="connsiteX6" fmla="*/ 64563 w 3789071"/>
              <a:gd name="connsiteY6" fmla="*/ 2050404 h 3194052"/>
              <a:gd name="connsiteX7" fmla="*/ 64563 w 3789071"/>
              <a:gd name="connsiteY7" fmla="*/ 1738666 h 3194052"/>
              <a:gd name="connsiteX8" fmla="*/ 1738666 w 3789071"/>
              <a:gd name="connsiteY8" fmla="*/ 64563 h 3194052"/>
              <a:gd name="connsiteX9" fmla="*/ 1894536 w 3789071"/>
              <a:gd name="connsiteY9" fmla="*/ 0 h 3194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789071" h="3194052">
                <a:moveTo>
                  <a:pt x="1894536" y="0"/>
                </a:moveTo>
                <a:cubicBezTo>
                  <a:pt x="1950949" y="0"/>
                  <a:pt x="2007362" y="21521"/>
                  <a:pt x="2050404" y="64563"/>
                </a:cubicBezTo>
                <a:lnTo>
                  <a:pt x="3724508" y="1738668"/>
                </a:lnTo>
                <a:cubicBezTo>
                  <a:pt x="3810593" y="1824752"/>
                  <a:pt x="3810593" y="1964322"/>
                  <a:pt x="3724508" y="2050406"/>
                </a:cubicBezTo>
                <a:lnTo>
                  <a:pt x="2580862" y="3194052"/>
                </a:lnTo>
                <a:lnTo>
                  <a:pt x="1208211" y="3194052"/>
                </a:lnTo>
                <a:lnTo>
                  <a:pt x="64563" y="2050404"/>
                </a:lnTo>
                <a:cubicBezTo>
                  <a:pt x="-21521" y="1964319"/>
                  <a:pt x="-21521" y="1824751"/>
                  <a:pt x="64563" y="1738666"/>
                </a:cubicBezTo>
                <a:lnTo>
                  <a:pt x="1738666" y="64563"/>
                </a:lnTo>
                <a:cubicBezTo>
                  <a:pt x="1781708" y="21521"/>
                  <a:pt x="1838121" y="0"/>
                  <a:pt x="1894536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A6025F-E637-43D5-B73F-6EFCD9F9C6BE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5973553" y="0"/>
            <a:ext cx="3789071" cy="3193646"/>
          </a:xfrm>
          <a:custGeom>
            <a:avLst/>
            <a:gdLst>
              <a:gd name="connsiteX0" fmla="*/ 1207804 w 3789071"/>
              <a:gd name="connsiteY0" fmla="*/ 0 h 3193646"/>
              <a:gd name="connsiteX1" fmla="*/ 2581266 w 3789071"/>
              <a:gd name="connsiteY1" fmla="*/ 0 h 3193646"/>
              <a:gd name="connsiteX2" fmla="*/ 3724508 w 3789071"/>
              <a:gd name="connsiteY2" fmla="*/ 1143243 h 3193646"/>
              <a:gd name="connsiteX3" fmla="*/ 3724508 w 3789071"/>
              <a:gd name="connsiteY3" fmla="*/ 1454980 h 3193646"/>
              <a:gd name="connsiteX4" fmla="*/ 2050406 w 3789071"/>
              <a:gd name="connsiteY4" fmla="*/ 3129083 h 3193646"/>
              <a:gd name="connsiteX5" fmla="*/ 1738668 w 3789071"/>
              <a:gd name="connsiteY5" fmla="*/ 3129083 h 3193646"/>
              <a:gd name="connsiteX6" fmla="*/ 64563 w 3789071"/>
              <a:gd name="connsiteY6" fmla="*/ 1454978 h 3193646"/>
              <a:gd name="connsiteX7" fmla="*/ 64563 w 3789071"/>
              <a:gd name="connsiteY7" fmla="*/ 1143241 h 3193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89071" h="3193646">
                <a:moveTo>
                  <a:pt x="1207804" y="0"/>
                </a:moveTo>
                <a:lnTo>
                  <a:pt x="2581266" y="0"/>
                </a:lnTo>
                <a:lnTo>
                  <a:pt x="3724508" y="1143243"/>
                </a:lnTo>
                <a:cubicBezTo>
                  <a:pt x="3810593" y="1229327"/>
                  <a:pt x="3810593" y="1368897"/>
                  <a:pt x="3724508" y="1454980"/>
                </a:cubicBezTo>
                <a:lnTo>
                  <a:pt x="2050406" y="3129083"/>
                </a:lnTo>
                <a:cubicBezTo>
                  <a:pt x="1964322" y="3215168"/>
                  <a:pt x="1824752" y="3215168"/>
                  <a:pt x="1738668" y="3129083"/>
                </a:cubicBezTo>
                <a:lnTo>
                  <a:pt x="64563" y="1454978"/>
                </a:lnTo>
                <a:cubicBezTo>
                  <a:pt x="-21521" y="1368894"/>
                  <a:pt x="-21521" y="1229326"/>
                  <a:pt x="64563" y="1143241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sp>
        <p:nvSpPr>
          <p:cNvPr id="7" name="Picture Placeholder 19">
            <a:extLst>
              <a:ext uri="{FF2B5EF4-FFF2-40B4-BE49-F238E27FC236}">
                <a16:creationId xmlns:a16="http://schemas.microsoft.com/office/drawing/2014/main" id="{6C3356E6-6695-44F2-82BC-F1F29B069A13}"/>
              </a:ext>
            </a:extLst>
          </p:cNvPr>
          <p:cNvSpPr>
            <a:spLocks noGrp="1"/>
          </p:cNvSpPr>
          <p:nvPr>
            <p:ph type="pic" idx="13" hasCustomPrompt="1"/>
          </p:nvPr>
        </p:nvSpPr>
        <p:spPr>
          <a:xfrm>
            <a:off x="8154452" y="1534464"/>
            <a:ext cx="3789072" cy="3789071"/>
          </a:xfrm>
          <a:custGeom>
            <a:avLst/>
            <a:gdLst>
              <a:gd name="connsiteX0" fmla="*/ 1550270 w 3100541"/>
              <a:gd name="connsiteY0" fmla="*/ 0 h 3100540"/>
              <a:gd name="connsiteX1" fmla="*/ 1677815 w 3100541"/>
              <a:gd name="connsiteY1" fmla="*/ 52831 h 3100540"/>
              <a:gd name="connsiteX2" fmla="*/ 3047710 w 3100541"/>
              <a:gd name="connsiteY2" fmla="*/ 1422726 h 3100540"/>
              <a:gd name="connsiteX3" fmla="*/ 3047710 w 3100541"/>
              <a:gd name="connsiteY3" fmla="*/ 1677816 h 3100540"/>
              <a:gd name="connsiteX4" fmla="*/ 1677817 w 3100541"/>
              <a:gd name="connsiteY4" fmla="*/ 3047710 h 3100540"/>
              <a:gd name="connsiteX5" fmla="*/ 1422727 w 3100541"/>
              <a:gd name="connsiteY5" fmla="*/ 3047710 h 3100540"/>
              <a:gd name="connsiteX6" fmla="*/ 52832 w 3100541"/>
              <a:gd name="connsiteY6" fmla="*/ 1677815 h 3100540"/>
              <a:gd name="connsiteX7" fmla="*/ 52832 w 3100541"/>
              <a:gd name="connsiteY7" fmla="*/ 1422724 h 3100540"/>
              <a:gd name="connsiteX8" fmla="*/ 1422725 w 3100541"/>
              <a:gd name="connsiteY8" fmla="*/ 52831 h 3100540"/>
              <a:gd name="connsiteX9" fmla="*/ 1550270 w 3100541"/>
              <a:gd name="connsiteY9" fmla="*/ 0 h 3100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3100541" h="3100540">
                <a:moveTo>
                  <a:pt x="1550270" y="0"/>
                </a:moveTo>
                <a:cubicBezTo>
                  <a:pt x="1596432" y="0"/>
                  <a:pt x="1642594" y="17610"/>
                  <a:pt x="1677815" y="52831"/>
                </a:cubicBezTo>
                <a:lnTo>
                  <a:pt x="3047710" y="1422726"/>
                </a:lnTo>
                <a:cubicBezTo>
                  <a:pt x="3118152" y="1493167"/>
                  <a:pt x="3118152" y="1607375"/>
                  <a:pt x="3047710" y="1677816"/>
                </a:cubicBezTo>
                <a:lnTo>
                  <a:pt x="1677817" y="3047710"/>
                </a:lnTo>
                <a:cubicBezTo>
                  <a:pt x="1607376" y="3118151"/>
                  <a:pt x="1493168" y="3118151"/>
                  <a:pt x="1422727" y="3047710"/>
                </a:cubicBezTo>
                <a:lnTo>
                  <a:pt x="52832" y="1677815"/>
                </a:lnTo>
                <a:cubicBezTo>
                  <a:pt x="-17610" y="1607373"/>
                  <a:pt x="-17610" y="1493166"/>
                  <a:pt x="52832" y="1422724"/>
                </a:cubicBezTo>
                <a:lnTo>
                  <a:pt x="1422725" y="52831"/>
                </a:lnTo>
                <a:cubicBezTo>
                  <a:pt x="1457946" y="17610"/>
                  <a:pt x="1504108" y="0"/>
                  <a:pt x="1550270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50800">
            <a:noFill/>
          </a:ln>
        </p:spPr>
        <p:txBody>
          <a:bodyPr wrap="square" anchor="ctr">
            <a:noAutofit/>
          </a:bodyPr>
          <a:lstStyle>
            <a:lvl1pPr marL="0" indent="0" algn="ctr">
              <a:buNone/>
              <a:defRPr sz="1200" baseline="0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71030713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Imag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129B6D2A-1E57-441A-B76E-6487826FB31A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430415" y="3260972"/>
            <a:ext cx="3545443" cy="3597029"/>
          </a:xfrm>
          <a:custGeom>
            <a:avLst/>
            <a:gdLst>
              <a:gd name="connsiteX0" fmla="*/ 2696119 w 3545443"/>
              <a:gd name="connsiteY0" fmla="*/ 417 h 3597029"/>
              <a:gd name="connsiteX1" fmla="*/ 3160788 w 3545443"/>
              <a:gd name="connsiteY1" fmla="*/ 126977 h 3597029"/>
              <a:gd name="connsiteX2" fmla="*/ 3418466 w 3545443"/>
              <a:gd name="connsiteY2" fmla="*/ 1263135 h 3597029"/>
              <a:gd name="connsiteX3" fmla="*/ 1947507 w 3545443"/>
              <a:gd name="connsiteY3" fmla="*/ 3597029 h 3597029"/>
              <a:gd name="connsiteX4" fmla="*/ 0 w 3545443"/>
              <a:gd name="connsiteY4" fmla="*/ 3597029 h 3597029"/>
              <a:gd name="connsiteX5" fmla="*/ 2024630 w 3545443"/>
              <a:gd name="connsiteY5" fmla="*/ 384656 h 3597029"/>
              <a:gd name="connsiteX6" fmla="*/ 2696119 w 3545443"/>
              <a:gd name="connsiteY6" fmla="*/ 417 h 3597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45443" h="3597029">
                <a:moveTo>
                  <a:pt x="2696119" y="417"/>
                </a:moveTo>
                <a:cubicBezTo>
                  <a:pt x="2854708" y="-4625"/>
                  <a:pt x="3016451" y="36007"/>
                  <a:pt x="3160788" y="126977"/>
                </a:cubicBezTo>
                <a:cubicBezTo>
                  <a:pt x="3545685" y="369563"/>
                  <a:pt x="3661052" y="878237"/>
                  <a:pt x="3418466" y="1263135"/>
                </a:cubicBezTo>
                <a:lnTo>
                  <a:pt x="1947507" y="3597029"/>
                </a:lnTo>
                <a:lnTo>
                  <a:pt x="0" y="3597029"/>
                </a:lnTo>
                <a:lnTo>
                  <a:pt x="2024630" y="384656"/>
                </a:lnTo>
                <a:cubicBezTo>
                  <a:pt x="2176246" y="144095"/>
                  <a:pt x="2431803" y="8819"/>
                  <a:pt x="2696119" y="41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DB4CABD-97AD-40E7-B079-E9DFEEADE97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3699210" y="864252"/>
            <a:ext cx="5056001" cy="5993749"/>
          </a:xfrm>
          <a:custGeom>
            <a:avLst/>
            <a:gdLst>
              <a:gd name="connsiteX0" fmla="*/ 4206676 w 5056001"/>
              <a:gd name="connsiteY0" fmla="*/ 417 h 5993749"/>
              <a:gd name="connsiteX1" fmla="*/ 4671346 w 5056001"/>
              <a:gd name="connsiteY1" fmla="*/ 126977 h 5993749"/>
              <a:gd name="connsiteX2" fmla="*/ 4929025 w 5056001"/>
              <a:gd name="connsiteY2" fmla="*/ 1263136 h 5993749"/>
              <a:gd name="connsiteX3" fmla="*/ 1947509 w 5056001"/>
              <a:gd name="connsiteY3" fmla="*/ 5993749 h 5993749"/>
              <a:gd name="connsiteX4" fmla="*/ 0 w 5056001"/>
              <a:gd name="connsiteY4" fmla="*/ 5993749 h 5993749"/>
              <a:gd name="connsiteX5" fmla="*/ 3535186 w 5056001"/>
              <a:gd name="connsiteY5" fmla="*/ 384656 h 5993749"/>
              <a:gd name="connsiteX6" fmla="*/ 4206676 w 5056001"/>
              <a:gd name="connsiteY6" fmla="*/ 417 h 59937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056001" h="5993749">
                <a:moveTo>
                  <a:pt x="4206676" y="417"/>
                </a:moveTo>
                <a:cubicBezTo>
                  <a:pt x="4365266" y="-4625"/>
                  <a:pt x="4527009" y="36007"/>
                  <a:pt x="4671346" y="126977"/>
                </a:cubicBezTo>
                <a:cubicBezTo>
                  <a:pt x="5056243" y="369563"/>
                  <a:pt x="5171610" y="878239"/>
                  <a:pt x="4929025" y="1263136"/>
                </a:cubicBezTo>
                <a:lnTo>
                  <a:pt x="1947509" y="5993749"/>
                </a:lnTo>
                <a:lnTo>
                  <a:pt x="0" y="5993749"/>
                </a:lnTo>
                <a:lnTo>
                  <a:pt x="3535186" y="384656"/>
                </a:lnTo>
                <a:cubicBezTo>
                  <a:pt x="3686802" y="144095"/>
                  <a:pt x="3942360" y="8819"/>
                  <a:pt x="4206676" y="417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F9823828-4491-4DC1-A44D-06718168F890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7326660" y="0"/>
            <a:ext cx="4865340" cy="5917560"/>
          </a:xfrm>
          <a:custGeom>
            <a:avLst/>
            <a:gdLst>
              <a:gd name="connsiteX0" fmla="*/ 3060473 w 4865340"/>
              <a:gd name="connsiteY0" fmla="*/ 0 h 5917560"/>
              <a:gd name="connsiteX1" fmla="*/ 4865340 w 4865340"/>
              <a:gd name="connsiteY1" fmla="*/ 0 h 5917560"/>
              <a:gd name="connsiteX2" fmla="*/ 4865340 w 4865340"/>
              <a:gd name="connsiteY2" fmla="*/ 201013 h 5917560"/>
              <a:gd name="connsiteX3" fmla="*/ 4805377 w 4865340"/>
              <a:gd name="connsiteY3" fmla="*/ 321464 h 5917560"/>
              <a:gd name="connsiteX4" fmla="*/ 1520814 w 4865340"/>
              <a:gd name="connsiteY4" fmla="*/ 5532904 h 5917560"/>
              <a:gd name="connsiteX5" fmla="*/ 384655 w 4865340"/>
              <a:gd name="connsiteY5" fmla="*/ 5790583 h 5917560"/>
              <a:gd name="connsiteX6" fmla="*/ 384656 w 4865340"/>
              <a:gd name="connsiteY6" fmla="*/ 5790583 h 5917560"/>
              <a:gd name="connsiteX7" fmla="*/ 126977 w 4865340"/>
              <a:gd name="connsiteY7" fmla="*/ 4654423 h 59175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65340" h="5917560">
                <a:moveTo>
                  <a:pt x="3060473" y="0"/>
                </a:moveTo>
                <a:lnTo>
                  <a:pt x="4865340" y="0"/>
                </a:lnTo>
                <a:lnTo>
                  <a:pt x="4865340" y="201013"/>
                </a:lnTo>
                <a:lnTo>
                  <a:pt x="4805377" y="321464"/>
                </a:lnTo>
                <a:cubicBezTo>
                  <a:pt x="3710523" y="2058611"/>
                  <a:pt x="2615668" y="3795757"/>
                  <a:pt x="1520814" y="5532904"/>
                </a:cubicBezTo>
                <a:cubicBezTo>
                  <a:pt x="1278229" y="5917802"/>
                  <a:pt x="769553" y="6033169"/>
                  <a:pt x="384655" y="5790583"/>
                </a:cubicBezTo>
                <a:lnTo>
                  <a:pt x="384656" y="5790583"/>
                </a:lnTo>
                <a:cubicBezTo>
                  <a:pt x="-241" y="5547997"/>
                  <a:pt x="-115608" y="5039321"/>
                  <a:pt x="126977" y="4654423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  <a:ln w="19050">
            <a:noFill/>
          </a:ln>
        </p:spPr>
        <p:txBody>
          <a:bodyPr wrap="square" anchor="ctr">
            <a:noAutofit/>
          </a:bodyPr>
          <a:lstStyle>
            <a:lvl1pPr marL="0" indent="0" algn="ctr">
              <a:lnSpc>
                <a:spcPct val="100000"/>
              </a:lnSpc>
              <a:buNone/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altLang="ko-KR" dirty="0"/>
              <a:t>Place Your Picture Here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2781791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4_Style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>
            <a:extLst>
              <a:ext uri="{FF2B5EF4-FFF2-40B4-BE49-F238E27FC236}">
                <a16:creationId xmlns:a16="http://schemas.microsoft.com/office/drawing/2014/main" id="{B5DC2D75-DE02-4638-98F1-B47C5CD2DD3B}"/>
              </a:ext>
            </a:extLst>
          </p:cNvPr>
          <p:cNvSpPr>
            <a:spLocks noGrp="1"/>
          </p:cNvSpPr>
          <p:nvPr>
            <p:ph type="pic" idx="12" hasCustomPrompt="1"/>
          </p:nvPr>
        </p:nvSpPr>
        <p:spPr>
          <a:xfrm>
            <a:off x="790575" y="1720158"/>
            <a:ext cx="3428340" cy="441809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200" baseline="0">
                <a:latin typeface="+mn-lt"/>
                <a:cs typeface="Arial" pitchFamily="34" charset="0"/>
              </a:defRPr>
            </a:lvl1pPr>
            <a:lvl2pPr marL="457223" indent="0">
              <a:buNone/>
              <a:defRPr sz="2800"/>
            </a:lvl2pPr>
            <a:lvl3pPr marL="914446" indent="0">
              <a:buNone/>
              <a:defRPr sz="2400"/>
            </a:lvl3pPr>
            <a:lvl4pPr marL="1371669" indent="0">
              <a:buNone/>
              <a:defRPr sz="2000"/>
            </a:lvl4pPr>
            <a:lvl5pPr marL="1828891" indent="0">
              <a:buNone/>
              <a:defRPr sz="2000"/>
            </a:lvl5pPr>
            <a:lvl6pPr marL="2286114" indent="0">
              <a:buNone/>
              <a:defRPr sz="2000"/>
            </a:lvl6pPr>
            <a:lvl7pPr marL="2743337" indent="0">
              <a:buNone/>
              <a:defRPr sz="2000"/>
            </a:lvl7pPr>
            <a:lvl8pPr marL="3200560" indent="0">
              <a:buNone/>
              <a:defRPr sz="2000"/>
            </a:lvl8pPr>
            <a:lvl9pPr marL="3657783" indent="0">
              <a:buNone/>
              <a:defRPr sz="2000"/>
            </a:lvl9pPr>
          </a:lstStyle>
          <a:p>
            <a:r>
              <a:rPr lang="en-US" altLang="ko-KR" dirty="0"/>
              <a:t>Your Picture Here</a:t>
            </a:r>
            <a:endParaRPr lang="ko-KR" alt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661C8875-D6CF-4C22-B186-E48B474E31D7}"/>
              </a:ext>
            </a:extLst>
          </p:cNvPr>
          <p:cNvGrpSpPr/>
          <p:nvPr userDrawn="1"/>
        </p:nvGrpSpPr>
        <p:grpSpPr>
          <a:xfrm>
            <a:off x="200025" y="266700"/>
            <a:ext cx="11785167" cy="834005"/>
            <a:chOff x="131989" y="339508"/>
            <a:chExt cx="20203396" cy="1304926"/>
          </a:xfrm>
        </p:grpSpPr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42379DAE-1435-4DDB-9DDE-B5A9205A07E9}"/>
                </a:ext>
              </a:extLst>
            </p:cNvPr>
            <p:cNvSpPr/>
            <p:nvPr userDrawn="1"/>
          </p:nvSpPr>
          <p:spPr>
            <a:xfrm>
              <a:off x="495370" y="339510"/>
              <a:ext cx="19840015" cy="1304924"/>
            </a:xfrm>
            <a:prstGeom prst="parallelogram">
              <a:avLst>
                <a:gd name="adj" fmla="val 5471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Parallelogram 4">
              <a:extLst>
                <a:ext uri="{FF2B5EF4-FFF2-40B4-BE49-F238E27FC236}">
                  <a16:creationId xmlns:a16="http://schemas.microsoft.com/office/drawing/2014/main" id="{BF0A3163-24D0-41F4-AB5A-2F143762BA69}"/>
                </a:ext>
              </a:extLst>
            </p:cNvPr>
            <p:cNvSpPr/>
            <p:nvPr userDrawn="1"/>
          </p:nvSpPr>
          <p:spPr>
            <a:xfrm>
              <a:off x="131989" y="339508"/>
              <a:ext cx="1012384" cy="1304924"/>
            </a:xfrm>
            <a:prstGeom prst="parallelogram">
              <a:avLst>
                <a:gd name="adj" fmla="val 7712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E79B4B90-A05B-47F9-A9C8-10F556948456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184937393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Break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82494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06597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410B4F4F-9B25-4749-ADF1-D6BBAA6B9AAC}"/>
              </a:ext>
            </a:extLst>
          </p:cNvPr>
          <p:cNvGrpSpPr/>
          <p:nvPr userDrawn="1"/>
        </p:nvGrpSpPr>
        <p:grpSpPr>
          <a:xfrm>
            <a:off x="200025" y="266700"/>
            <a:ext cx="11785167" cy="834005"/>
            <a:chOff x="131989" y="339508"/>
            <a:chExt cx="20203396" cy="1304926"/>
          </a:xfrm>
        </p:grpSpPr>
        <p:sp>
          <p:nvSpPr>
            <p:cNvPr id="3" name="Parallelogram 2">
              <a:extLst>
                <a:ext uri="{FF2B5EF4-FFF2-40B4-BE49-F238E27FC236}">
                  <a16:creationId xmlns:a16="http://schemas.microsoft.com/office/drawing/2014/main" id="{1A51C679-0DA0-45D5-822C-FE1DA978DDF6}"/>
                </a:ext>
              </a:extLst>
            </p:cNvPr>
            <p:cNvSpPr/>
            <p:nvPr userDrawn="1"/>
          </p:nvSpPr>
          <p:spPr>
            <a:xfrm>
              <a:off x="495370" y="339510"/>
              <a:ext cx="19840015" cy="1304924"/>
            </a:xfrm>
            <a:prstGeom prst="parallelogram">
              <a:avLst>
                <a:gd name="adj" fmla="val 54718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" name="Parallelogram 3">
              <a:extLst>
                <a:ext uri="{FF2B5EF4-FFF2-40B4-BE49-F238E27FC236}">
                  <a16:creationId xmlns:a16="http://schemas.microsoft.com/office/drawing/2014/main" id="{65732666-4FA5-4276-973E-DF82E1559599}"/>
                </a:ext>
              </a:extLst>
            </p:cNvPr>
            <p:cNvSpPr/>
            <p:nvPr userDrawn="1"/>
          </p:nvSpPr>
          <p:spPr>
            <a:xfrm>
              <a:off x="131989" y="339508"/>
              <a:ext cx="1012384" cy="1304924"/>
            </a:xfrm>
            <a:prstGeom prst="parallelogram">
              <a:avLst>
                <a:gd name="adj" fmla="val 77120"/>
              </a:avLst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ext Placeholder 9">
            <a:extLst>
              <a:ext uri="{FF2B5EF4-FFF2-40B4-BE49-F238E27FC236}">
                <a16:creationId xmlns:a16="http://schemas.microsoft.com/office/drawing/2014/main" id="{23DE32A5-6181-4C51-AD5C-3F1A448478A1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3529" y="339509"/>
            <a:ext cx="11573197" cy="724247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5400" b="0" baseline="0">
                <a:solidFill>
                  <a:schemeClr val="bg1"/>
                </a:solidFill>
                <a:latin typeface="+mj-lt"/>
                <a:cs typeface="Arial" pitchFamily="34" charset="0"/>
              </a:defRPr>
            </a:lvl1pPr>
          </a:lstStyle>
          <a:p>
            <a:pPr lvl="0"/>
            <a:r>
              <a:rPr lang="en-US" altLang="ko-KR" dirty="0"/>
              <a:t>BASIC LAYOUT</a:t>
            </a:r>
          </a:p>
        </p:txBody>
      </p:sp>
    </p:spTree>
    <p:extLst>
      <p:ext uri="{BB962C8B-B14F-4D97-AF65-F5344CB8AC3E}">
        <p14:creationId xmlns:p14="http://schemas.microsoft.com/office/powerpoint/2010/main" val="4064022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8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65023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4647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9467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2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9275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246199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5_Contents slid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8976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5.xml"/><Relationship Id="rId18" Type="http://schemas.openxmlformats.org/officeDocument/2006/relationships/image" Target="../media/image1.png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6" Type="http://schemas.openxmlformats.org/officeDocument/2006/relationships/slideLayout" Target="../slideLayouts/slideLayout18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6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1698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8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868165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8" r:id="rId2"/>
    <p:sldLayoutId id="2147483670" r:id="rId3"/>
    <p:sldLayoutId id="2147483671" r:id="rId4"/>
    <p:sldLayoutId id="2147483672" r:id="rId5"/>
    <p:sldLayoutId id="2147483673" r:id="rId6"/>
    <p:sldLayoutId id="2147483675" r:id="rId7"/>
    <p:sldLayoutId id="2147483677" r:id="rId8"/>
    <p:sldLayoutId id="2147483678" r:id="rId9"/>
    <p:sldLayoutId id="2147483674" r:id="rId10"/>
    <p:sldLayoutId id="2147483679" r:id="rId11"/>
    <p:sldLayoutId id="2147483665" r:id="rId12"/>
    <p:sldLayoutId id="2147483681" r:id="rId13"/>
    <p:sldLayoutId id="2147483682" r:id="rId14"/>
    <p:sldLayoutId id="2147483683" r:id="rId15"/>
    <p:sldLayoutId id="214748368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2553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1.png"/><Relationship Id="rId7" Type="http://schemas.openxmlformats.org/officeDocument/2006/relationships/image" Target="../media/image11.png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9.jpg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8.jpeg"/><Relationship Id="rId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16.png"/><Relationship Id="rId9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eg"/><Relationship Id="rId3" Type="http://schemas.openxmlformats.org/officeDocument/2006/relationships/image" Target="../media/image22.jpeg"/><Relationship Id="rId7" Type="http://schemas.openxmlformats.org/officeDocument/2006/relationships/image" Target="../media/image2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11" Type="http://schemas.openxmlformats.org/officeDocument/2006/relationships/image" Target="../media/image12.png"/><Relationship Id="rId5" Type="http://schemas.openxmlformats.org/officeDocument/2006/relationships/image" Target="../media/image24.jpeg"/><Relationship Id="rId10" Type="http://schemas.openxmlformats.org/officeDocument/2006/relationships/image" Target="../media/image11.png"/><Relationship Id="rId4" Type="http://schemas.openxmlformats.org/officeDocument/2006/relationships/image" Target="../media/image23.jpeg"/><Relationship Id="rId9" Type="http://schemas.openxmlformats.org/officeDocument/2006/relationships/image" Target="../media/image28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13" Type="http://schemas.openxmlformats.org/officeDocument/2006/relationships/image" Target="../media/image38.png"/><Relationship Id="rId18" Type="http://schemas.openxmlformats.org/officeDocument/2006/relationships/image" Target="../media/image41.png"/><Relationship Id="rId3" Type="http://schemas.openxmlformats.org/officeDocument/2006/relationships/image" Target="../media/image30.png"/><Relationship Id="rId7" Type="http://schemas.openxmlformats.org/officeDocument/2006/relationships/image" Target="../media/image29.png"/><Relationship Id="rId12" Type="http://schemas.openxmlformats.org/officeDocument/2006/relationships/image" Target="../media/image37.png"/><Relationship Id="rId17" Type="http://schemas.openxmlformats.org/officeDocument/2006/relationships/image" Target="../media/image12.png"/><Relationship Id="rId2" Type="http://schemas.openxmlformats.org/officeDocument/2006/relationships/slideLayout" Target="../slideLayouts/slideLayout3.xml"/><Relationship Id="rId16" Type="http://schemas.openxmlformats.org/officeDocument/2006/relationships/image" Target="../media/image11.png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2.bin"/><Relationship Id="rId11" Type="http://schemas.openxmlformats.org/officeDocument/2006/relationships/image" Target="../media/image36.jpg"/><Relationship Id="rId5" Type="http://schemas.openxmlformats.org/officeDocument/2006/relationships/image" Target="../media/image32.png"/><Relationship Id="rId15" Type="http://schemas.openxmlformats.org/officeDocument/2006/relationships/image" Target="../media/image40.png"/><Relationship Id="rId10" Type="http://schemas.openxmlformats.org/officeDocument/2006/relationships/image" Target="../media/image35.png"/><Relationship Id="rId19" Type="http://schemas.openxmlformats.org/officeDocument/2006/relationships/image" Target="../media/image42.png"/><Relationship Id="rId4" Type="http://schemas.openxmlformats.org/officeDocument/2006/relationships/image" Target="../media/image31.png"/><Relationship Id="rId9" Type="http://schemas.openxmlformats.org/officeDocument/2006/relationships/image" Target="../media/image34.png"/><Relationship Id="rId14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0563"/>
          <a:stretch/>
        </p:blipFill>
        <p:spPr>
          <a:xfrm>
            <a:off x="0" y="-169391"/>
            <a:ext cx="12192000" cy="5576304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8041" y="5584591"/>
            <a:ext cx="3144720" cy="1337653"/>
          </a:xfrm>
          <a:prstGeom prst="rect">
            <a:avLst/>
          </a:prstGeom>
        </p:spPr>
      </p:pic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5" b="32139"/>
          <a:stretch/>
        </p:blipFill>
        <p:spPr>
          <a:xfrm>
            <a:off x="329251" y="5501182"/>
            <a:ext cx="3692857" cy="1359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390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Round Same Side Corner Rectangle 10"/>
          <p:cNvSpPr>
            <a:spLocks noChangeArrowheads="1"/>
          </p:cNvSpPr>
          <p:nvPr/>
        </p:nvSpPr>
        <p:spPr bwMode="auto">
          <a:xfrm>
            <a:off x="-1" y="79287"/>
            <a:ext cx="12192000" cy="684213"/>
          </a:xfrm>
          <a:custGeom>
            <a:avLst/>
            <a:gdLst>
              <a:gd name="T0" fmla="*/ 2 w 7694612"/>
              <a:gd name="T1" fmla="*/ 0 h 5575300"/>
              <a:gd name="T2" fmla="*/ 2 w 7694612"/>
              <a:gd name="T3" fmla="*/ 0 h 5575300"/>
              <a:gd name="T4" fmla="*/ 0 w 7694612"/>
              <a:gd name="T5" fmla="*/ 0 h 5575300"/>
              <a:gd name="T6" fmla="*/ 2 w 7694612"/>
              <a:gd name="T7" fmla="*/ 0 h 5575300"/>
              <a:gd name="T8" fmla="*/ 0 60000 65536"/>
              <a:gd name="T9" fmla="*/ 0 60000 65536"/>
              <a:gd name="T10" fmla="*/ 0 60000 65536"/>
              <a:gd name="T11" fmla="*/ 0 60000 65536"/>
              <a:gd name="T12" fmla="*/ 69287 w 7694612"/>
              <a:gd name="T13" fmla="*/ 69287 h 5575300"/>
              <a:gd name="T14" fmla="*/ 7625321 w 7694612"/>
              <a:gd name="T15" fmla="*/ 5575300 h 55753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7694612" h="5575300">
                <a:moveTo>
                  <a:pt x="236560" y="0"/>
                </a:moveTo>
                <a:lnTo>
                  <a:pt x="7458052" y="0"/>
                </a:lnTo>
                <a:lnTo>
                  <a:pt x="7458051" y="0"/>
                </a:lnTo>
                <a:cubicBezTo>
                  <a:pt x="7588700" y="0"/>
                  <a:pt x="7694612" y="105911"/>
                  <a:pt x="7694612" y="236560"/>
                </a:cubicBezTo>
                <a:lnTo>
                  <a:pt x="7694612" y="5575300"/>
                </a:lnTo>
                <a:lnTo>
                  <a:pt x="0" y="5575300"/>
                </a:lnTo>
                <a:lnTo>
                  <a:pt x="0" y="236560"/>
                </a:lnTo>
                <a:cubicBezTo>
                  <a:pt x="0" y="105911"/>
                  <a:pt x="105911" y="0"/>
                  <a:pt x="236559" y="0"/>
                </a:cubicBezTo>
                <a:lnTo>
                  <a:pt x="236560" y="0"/>
                </a:lnTo>
                <a:close/>
              </a:path>
            </a:pathLst>
          </a:cu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pl-PL" altLang="pl-PL" sz="2000" b="1" dirty="0" smtClean="0">
                <a:latin typeface="Magistral Light" panose="020B0404020204080304" pitchFamily="34" charset="0"/>
              </a:rPr>
              <a:t>Sport dzieci i młodzieży</a:t>
            </a:r>
            <a:endParaRPr lang="en-US" altLang="pl-PL" sz="2000" b="1" dirty="0">
              <a:latin typeface="Magistral Light" panose="020B0404020204080304" pitchFamily="34" charset="0"/>
            </a:endParaRPr>
          </a:p>
        </p:txBody>
      </p:sp>
      <p:pic>
        <p:nvPicPr>
          <p:cNvPr id="24" name="Obraz 23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83784" y="1125634"/>
            <a:ext cx="3847381" cy="2568119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28" name="Obraz 27"/>
          <p:cNvPicPr>
            <a:picLocks noChangeAspect="1"/>
          </p:cNvPicPr>
          <p:nvPr/>
        </p:nvPicPr>
        <p:blipFill rotWithShape="1">
          <a:blip r:embed="rId3"/>
          <a:srcRect r="16570"/>
          <a:stretch/>
        </p:blipFill>
        <p:spPr>
          <a:xfrm>
            <a:off x="307975" y="1147307"/>
            <a:ext cx="4273598" cy="254644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4"/>
          <a:srcRect l="35422" t="15155" r="35337" b="25743"/>
          <a:stretch/>
        </p:blipFill>
        <p:spPr>
          <a:xfrm>
            <a:off x="5211805" y="1144972"/>
            <a:ext cx="2241746" cy="2548781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grpSp>
        <p:nvGrpSpPr>
          <p:cNvPr id="8" name="Grupa 7"/>
          <p:cNvGrpSpPr/>
          <p:nvPr/>
        </p:nvGrpSpPr>
        <p:grpSpPr>
          <a:xfrm>
            <a:off x="8846319" y="4187344"/>
            <a:ext cx="2547322" cy="1501193"/>
            <a:chOff x="9512403" y="1280353"/>
            <a:chExt cx="2547322" cy="1501193"/>
          </a:xfrm>
        </p:grpSpPr>
        <p:sp>
          <p:nvSpPr>
            <p:cNvPr id="25" name="Prostokąt 24"/>
            <p:cNvSpPr/>
            <p:nvPr/>
          </p:nvSpPr>
          <p:spPr>
            <a:xfrm>
              <a:off x="9872054" y="1280353"/>
              <a:ext cx="2187671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3000 </a:t>
              </a:r>
              <a:r>
                <a:rPr lang="pl-PL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uczestników</a:t>
              </a:r>
            </a:p>
            <a:p>
              <a:endParaRPr lang="pl-PL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  <a:p>
              <a:r>
                <a:rPr lang="pl-PL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55 szkół</a:t>
              </a:r>
            </a:p>
            <a:p>
              <a:endParaRPr lang="pl-PL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  <a:p>
              <a:r>
                <a:rPr 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11 </a:t>
              </a:r>
              <a:r>
                <a:rPr lang="pl-PL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basenów</a:t>
              </a:r>
              <a:endParaRPr lang="pl-PL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3" name="Obraz 12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2405" y="1280353"/>
              <a:ext cx="359649" cy="356652"/>
            </a:xfrm>
            <a:prstGeom prst="rect">
              <a:avLst/>
            </a:prstGeom>
          </p:spPr>
        </p:pic>
        <p:pic>
          <p:nvPicPr>
            <p:cNvPr id="16" name="Obraz 15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2404" y="1840691"/>
              <a:ext cx="359649" cy="356652"/>
            </a:xfrm>
            <a:prstGeom prst="rect">
              <a:avLst/>
            </a:prstGeom>
          </p:spPr>
        </p:pic>
        <p:pic>
          <p:nvPicPr>
            <p:cNvPr id="17" name="Obraz 16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512403" y="2424894"/>
              <a:ext cx="359649" cy="356652"/>
            </a:xfrm>
            <a:prstGeom prst="rect">
              <a:avLst/>
            </a:prstGeom>
          </p:spPr>
        </p:pic>
      </p:grpSp>
      <p:grpSp>
        <p:nvGrpSpPr>
          <p:cNvPr id="7" name="Grupa 6"/>
          <p:cNvGrpSpPr/>
          <p:nvPr/>
        </p:nvGrpSpPr>
        <p:grpSpPr>
          <a:xfrm>
            <a:off x="4707271" y="4283562"/>
            <a:ext cx="3437563" cy="1518468"/>
            <a:chOff x="171784" y="1280353"/>
            <a:chExt cx="3437563" cy="1518468"/>
          </a:xfrm>
        </p:grpSpPr>
        <p:sp>
          <p:nvSpPr>
            <p:cNvPr id="6" name="Prostokąt 5"/>
            <p:cNvSpPr/>
            <p:nvPr/>
          </p:nvSpPr>
          <p:spPr>
            <a:xfrm>
              <a:off x="844891" y="1280353"/>
              <a:ext cx="2764456" cy="14773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5000 </a:t>
              </a:r>
              <a:r>
                <a:rPr lang="pl-PL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uczestników</a:t>
              </a:r>
            </a:p>
            <a:p>
              <a:endParaRPr lang="pl-PL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  <a:p>
              <a:r>
                <a:rPr 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106 </a:t>
              </a:r>
              <a:r>
                <a:rPr lang="pl-PL" b="1" dirty="0" err="1" smtClean="0">
                  <a:latin typeface="Magistral Light" panose="020B0404020204080304" pitchFamily="34" charset="0"/>
                  <a:cs typeface="Arial" panose="020B0604020202020204" pitchFamily="34" charset="0"/>
                </a:rPr>
                <a:t>MCSów</a:t>
              </a:r>
              <a:endParaRPr lang="pl-PL" b="1" dirty="0" smtClean="0">
                <a:latin typeface="Magistral Light" panose="020B0404020204080304" pitchFamily="34" charset="0"/>
                <a:cs typeface="Arial" panose="020B0604020202020204" pitchFamily="34" charset="0"/>
              </a:endParaRPr>
            </a:p>
            <a:p>
              <a:endParaRPr lang="pl-PL" b="1" dirty="0" smtClean="0">
                <a:latin typeface="Magistral Light" panose="020B0404020204080304" pitchFamily="34" charset="0"/>
                <a:cs typeface="Arial" panose="020B0604020202020204" pitchFamily="34" charset="0"/>
              </a:endParaRPr>
            </a:p>
            <a:p>
              <a:r>
                <a:rPr lang="pl-PL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36 dyscyplin sportowych</a:t>
              </a:r>
              <a:endParaRPr lang="pl-PL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3" name="Obraz 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7664" y="1280353"/>
              <a:ext cx="607762" cy="391203"/>
            </a:xfrm>
            <a:prstGeom prst="rect">
              <a:avLst/>
            </a:prstGeom>
          </p:spPr>
        </p:pic>
        <p:pic>
          <p:nvPicPr>
            <p:cNvPr id="19" name="Obraz 1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171784" y="1873183"/>
              <a:ext cx="607762" cy="391203"/>
            </a:xfrm>
            <a:prstGeom prst="rect">
              <a:avLst/>
            </a:prstGeom>
          </p:spPr>
        </p:pic>
        <p:pic>
          <p:nvPicPr>
            <p:cNvPr id="20" name="Obraz 19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04457" y="2407618"/>
              <a:ext cx="607762" cy="391203"/>
            </a:xfrm>
            <a:prstGeom prst="rect">
              <a:avLst/>
            </a:prstGeom>
          </p:spPr>
        </p:pic>
      </p:grpSp>
      <p:grpSp>
        <p:nvGrpSpPr>
          <p:cNvPr id="9" name="Grupa 8"/>
          <p:cNvGrpSpPr/>
          <p:nvPr/>
        </p:nvGrpSpPr>
        <p:grpSpPr>
          <a:xfrm>
            <a:off x="500346" y="4708655"/>
            <a:ext cx="3803462" cy="923330"/>
            <a:chOff x="4143490" y="5320103"/>
            <a:chExt cx="3803462" cy="923330"/>
          </a:xfrm>
        </p:grpSpPr>
        <p:sp>
          <p:nvSpPr>
            <p:cNvPr id="29" name="Prostokąt 28"/>
            <p:cNvSpPr/>
            <p:nvPr/>
          </p:nvSpPr>
          <p:spPr>
            <a:xfrm>
              <a:off x="4512807" y="5320103"/>
              <a:ext cx="343414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ct val="150000"/>
                </a:lnSpc>
                <a:spcBef>
                  <a:spcPct val="0"/>
                </a:spcBef>
              </a:pPr>
              <a:r>
                <a:rPr lang="pl-PL" alt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Ponad </a:t>
              </a:r>
              <a:r>
                <a:rPr lang="pl-PL" altLang="pl-PL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7 </a:t>
              </a:r>
              <a:r>
                <a:rPr lang="pl-PL" alt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000 dzieci i młodzieży </a:t>
              </a:r>
              <a:br>
                <a:rPr lang="pl-PL" alt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</a:br>
              <a:r>
                <a:rPr lang="pl-PL" altLang="pl-PL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50 obiektów sportowych</a:t>
              </a:r>
              <a:endParaRPr lang="pl-PL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1" name="Obraz 1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491" y="5432615"/>
              <a:ext cx="437989" cy="382564"/>
            </a:xfrm>
            <a:prstGeom prst="rect">
              <a:avLst/>
            </a:prstGeom>
          </p:spPr>
        </p:pic>
        <p:pic>
          <p:nvPicPr>
            <p:cNvPr id="21" name="Obraz 20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43490" y="5831119"/>
              <a:ext cx="437989" cy="382564"/>
            </a:xfrm>
            <a:prstGeom prst="rect">
              <a:avLst/>
            </a:prstGeom>
          </p:spPr>
        </p:pic>
      </p:grpSp>
      <p:sp>
        <p:nvSpPr>
          <p:cNvPr id="4" name="AutoShape 2" descr="Zajęcia Szkolnego Klubu Sportowego - Zespół Szkół Ogólnokształcących w  Michowi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sp>
        <p:nvSpPr>
          <p:cNvPr id="5" name="AutoShape 4" descr="Zajęcia Szkolnego Klubu Sportowego - Zespół Szkół Ogólnokształcących w  Michowie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l-PL"/>
          </a:p>
        </p:txBody>
      </p:sp>
      <p:pic>
        <p:nvPicPr>
          <p:cNvPr id="23" name="Obraz 22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8" y="130788"/>
            <a:ext cx="1712152" cy="728289"/>
          </a:xfrm>
          <a:prstGeom prst="rect">
            <a:avLst/>
          </a:prstGeom>
        </p:spPr>
      </p:pic>
      <p:pic>
        <p:nvPicPr>
          <p:cNvPr id="26" name="Obraz 25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5" b="32139"/>
          <a:stretch/>
        </p:blipFill>
        <p:spPr>
          <a:xfrm>
            <a:off x="9416957" y="36406"/>
            <a:ext cx="2490909" cy="917052"/>
          </a:xfrm>
          <a:prstGeom prst="rect">
            <a:avLst/>
          </a:prstGeom>
        </p:spPr>
      </p:pic>
      <p:sp>
        <p:nvSpPr>
          <p:cNvPr id="10" name="Prostokąt 9"/>
          <p:cNvSpPr/>
          <p:nvPr/>
        </p:nvSpPr>
        <p:spPr>
          <a:xfrm>
            <a:off x="5211805" y="3779567"/>
            <a:ext cx="22703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Szkolenie młodzieży</a:t>
            </a:r>
            <a:endParaRPr lang="pl-PL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sp>
        <p:nvSpPr>
          <p:cNvPr id="27" name="Prostokąt 26"/>
          <p:cNvSpPr/>
          <p:nvPr/>
        </p:nvSpPr>
        <p:spPr>
          <a:xfrm>
            <a:off x="9026145" y="3759197"/>
            <a:ext cx="1811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Nauka pływania</a:t>
            </a:r>
            <a:endParaRPr lang="pl-PL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sp>
        <p:nvSpPr>
          <p:cNvPr id="30" name="Prostokąt 29"/>
          <p:cNvSpPr/>
          <p:nvPr/>
        </p:nvSpPr>
        <p:spPr>
          <a:xfrm>
            <a:off x="155575" y="3693956"/>
            <a:ext cx="48555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Upowszechnianie </a:t>
            </a:r>
          </a:p>
          <a:p>
            <a:r>
              <a:rPr lang="pl-PL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Trener Osiedlowy (Fundacja AWF wraz z SZS)</a:t>
            </a:r>
          </a:p>
          <a:p>
            <a:r>
              <a:rPr lang="pl-PL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Animator Sportu Szkolnego</a:t>
            </a:r>
            <a:endParaRPr lang="pl-PL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2360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6" descr="Stadion lekkoatletyczny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5531" y="4025381"/>
            <a:ext cx="3311833" cy="220473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</p:pic>
      <p:sp>
        <p:nvSpPr>
          <p:cNvPr id="49" name="Prostokąt 48"/>
          <p:cNvSpPr/>
          <p:nvPr/>
        </p:nvSpPr>
        <p:spPr>
          <a:xfrm>
            <a:off x="758555" y="236728"/>
            <a:ext cx="108226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/>
          <a:p>
            <a:pPr algn="ctr">
              <a:spcBef>
                <a:spcPct val="20000"/>
              </a:spcBef>
            </a:pPr>
            <a:r>
              <a:rPr lang="pl-PL" altLang="pl-PL" sz="2000" b="1" dirty="0">
                <a:latin typeface="Magistral Light" panose="020B04040202040803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Rozbudowa infrastruktury sportowej  </a:t>
            </a:r>
            <a:endParaRPr lang="en-US" altLang="pl-PL" sz="2000" b="1" dirty="0">
              <a:latin typeface="Magistral Light" panose="020B04040202040803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1" name="Prostokąt 7"/>
          <p:cNvSpPr>
            <a:spLocks noChangeArrowheads="1"/>
          </p:cNvSpPr>
          <p:nvPr/>
        </p:nvSpPr>
        <p:spPr bwMode="auto">
          <a:xfrm>
            <a:off x="586848" y="1376750"/>
            <a:ext cx="7273925" cy="4616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 smtClean="0">
                <a:latin typeface="Magistral Light" panose="020B0404020204080304" pitchFamily="34" charset="0"/>
              </a:rPr>
              <a:t>stadiony </a:t>
            </a:r>
            <a:r>
              <a:rPr lang="pl-PL" altLang="pl-PL" sz="1800" b="1" dirty="0">
                <a:latin typeface="Magistral Light" panose="020B0404020204080304" pitchFamily="34" charset="0"/>
              </a:rPr>
              <a:t>i boiska sportowe z </a:t>
            </a:r>
            <a:r>
              <a:rPr lang="pl-PL" altLang="pl-PL" sz="1800" b="1" dirty="0" smtClean="0">
                <a:latin typeface="Magistral Light" panose="020B0404020204080304" pitchFamily="34" charset="0"/>
              </a:rPr>
              <a:t>widownią </a:t>
            </a:r>
            <a:r>
              <a:rPr lang="pl-PL" altLang="pl-PL" sz="1800" b="1" dirty="0">
                <a:latin typeface="Magistral Light" panose="020B0404020204080304" pitchFamily="34" charset="0"/>
              </a:rPr>
              <a:t>– 10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boiska </a:t>
            </a:r>
            <a:r>
              <a:rPr lang="pl-PL" altLang="pl-PL" sz="1800" b="1" dirty="0" smtClean="0">
                <a:latin typeface="Magistral Light" panose="020B0404020204080304" pitchFamily="34" charset="0"/>
              </a:rPr>
              <a:t>i place do gier - 493 </a:t>
            </a:r>
            <a:r>
              <a:rPr lang="pl-PL" altLang="pl-PL" sz="1800" b="1" dirty="0">
                <a:latin typeface="Magistral Light" panose="020B0404020204080304" pitchFamily="34" charset="0"/>
              </a:rPr>
              <a:t>(w tym 13 </a:t>
            </a:r>
            <a:r>
              <a:rPr lang="pl-PL" altLang="pl-PL" sz="1800" b="1" dirty="0" smtClean="0">
                <a:latin typeface="Magistral Light" panose="020B0404020204080304" pitchFamily="34" charset="0"/>
              </a:rPr>
              <a:t>Orlików)</a:t>
            </a:r>
            <a:endParaRPr lang="pl-PL" altLang="pl-PL" sz="1800" b="1" dirty="0">
              <a:latin typeface="Magistral Light" panose="020B0404020204080304" pitchFamily="34" charset="0"/>
            </a:endParaRP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hale i sale sportowe </a:t>
            </a:r>
            <a:r>
              <a:rPr lang="pl-PL" altLang="pl-PL" sz="1800" b="1" dirty="0" smtClean="0">
                <a:latin typeface="Magistral Light" panose="020B0404020204080304" pitchFamily="34" charset="0"/>
              </a:rPr>
              <a:t>(w tym obiekty szkolne) – 190</a:t>
            </a:r>
            <a:endParaRPr lang="pl-PL" altLang="pl-PL" sz="1800" b="1" dirty="0">
              <a:latin typeface="Magistral Light" panose="020B0404020204080304" pitchFamily="34" charset="0"/>
            </a:endParaRP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korty tenisowe – </a:t>
            </a:r>
            <a:r>
              <a:rPr lang="pl-PL" altLang="pl-PL" sz="1800" b="1" dirty="0" smtClean="0">
                <a:latin typeface="Magistral Light" panose="020B0404020204080304" pitchFamily="34" charset="0"/>
              </a:rPr>
              <a:t>100</a:t>
            </a:r>
            <a:endParaRPr lang="pl-PL" altLang="pl-PL" sz="1800" b="1" dirty="0">
              <a:latin typeface="Magistral Light" panose="020B0404020204080304" pitchFamily="34" charset="0"/>
            </a:endParaRP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kąpieliska i pływalnie -  21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przystanie – 13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strzelnice – 6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lodowiska – </a:t>
            </a:r>
            <a:r>
              <a:rPr lang="pl-PL" altLang="pl-PL" sz="1800" b="1" dirty="0" smtClean="0">
                <a:latin typeface="Magistral Light" panose="020B0404020204080304" pitchFamily="34" charset="0"/>
              </a:rPr>
              <a:t>3</a:t>
            </a:r>
            <a:endParaRPr lang="pl-PL" altLang="pl-PL" sz="1800" b="1" dirty="0">
              <a:latin typeface="Magistral Light" panose="020B0404020204080304" pitchFamily="34" charset="0"/>
            </a:endParaRP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tory łucznicze – 1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hipodrom – 1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tor samochodowy – 1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tor regatowy – 1</a:t>
            </a:r>
          </a:p>
          <a:p>
            <a:pPr eaLnBrk="1" hangingPunct="1">
              <a:spcBef>
                <a:spcPts val="600"/>
              </a:spcBef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stok narciarski – 1</a:t>
            </a:r>
          </a:p>
        </p:txBody>
      </p:sp>
      <p:sp>
        <p:nvSpPr>
          <p:cNvPr id="12" name="Prostokąt 1"/>
          <p:cNvSpPr>
            <a:spLocks noChangeArrowheads="1"/>
          </p:cNvSpPr>
          <p:nvPr/>
        </p:nvSpPr>
        <p:spPr bwMode="auto">
          <a:xfrm>
            <a:off x="0" y="813155"/>
            <a:ext cx="1219199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  <a:ea typeface="ＭＳ Ｐゴシック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800" b="1" dirty="0">
                <a:latin typeface="Magistral Light" panose="020B0404020204080304" pitchFamily="34" charset="0"/>
              </a:rPr>
              <a:t>Poszerzanie oferty spędzania czasu wolnego w tym rozbudowa miejskiej infrastruktury sportowej </a:t>
            </a:r>
          </a:p>
        </p:txBody>
      </p:sp>
      <p:pic>
        <p:nvPicPr>
          <p:cNvPr id="13" name="Picture 2" descr="Nowa pływalnia w Poznaniu gotowa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96852" y="1419206"/>
            <a:ext cx="4202891" cy="236162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</p:pic>
      <p:pic>
        <p:nvPicPr>
          <p:cNvPr id="14" name="Picture 4" descr="Boisko - widok ogólny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8658" y="2600018"/>
            <a:ext cx="3523549" cy="2204736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  <a:extLst/>
        </p:spPr>
      </p:pic>
      <p:pic>
        <p:nvPicPr>
          <p:cNvPr id="17" name="Obraz 1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8" y="130788"/>
            <a:ext cx="1712152" cy="728289"/>
          </a:xfrm>
          <a:prstGeom prst="rect">
            <a:avLst/>
          </a:prstGeom>
        </p:spPr>
      </p:pic>
      <p:pic>
        <p:nvPicPr>
          <p:cNvPr id="18" name="Obraz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5" b="32139"/>
          <a:stretch/>
        </p:blipFill>
        <p:spPr>
          <a:xfrm>
            <a:off x="9416957" y="36406"/>
            <a:ext cx="2490909" cy="9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814373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6310682" y="3764625"/>
            <a:ext cx="3835400" cy="2121431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3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2149296" y="3762871"/>
            <a:ext cx="3835400" cy="2121431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1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8188622" y="1314827"/>
            <a:ext cx="3835400" cy="2121431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0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4166833" y="1314827"/>
            <a:ext cx="3835400" cy="2121431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154285" y="1314827"/>
            <a:ext cx="3835400" cy="2121431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marL="0" lvl="0" indent="0"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None/>
            </a:pPr>
            <a:endParaRPr lang="en-US" sz="3100" kern="1200" dirty="0">
              <a:latin typeface="Magistral Light" panose="020B0404020204080304" pitchFamily="34" charset="0"/>
            </a:endParaRPr>
          </a:p>
        </p:txBody>
      </p:sp>
      <p:sp>
        <p:nvSpPr>
          <p:cNvPr id="4" name="Prostokąt 3"/>
          <p:cNvSpPr/>
          <p:nvPr/>
        </p:nvSpPr>
        <p:spPr>
          <a:xfrm>
            <a:off x="0" y="67451"/>
            <a:ext cx="12192000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/>
          <a:p>
            <a:pPr algn="ctr">
              <a:spcBef>
                <a:spcPct val="20000"/>
              </a:spcBef>
            </a:pPr>
            <a:r>
              <a:rPr lang="pl-PL" altLang="pl-PL" sz="2000" b="1" dirty="0" smtClean="0">
                <a:latin typeface="Magistral Light" panose="020B0404020204080304" pitchFamily="34" charset="0"/>
              </a:rPr>
              <a:t>Poznańskie zespoły w rozgrywkach ligowych</a:t>
            </a:r>
            <a:endParaRPr lang="pl-PL" altLang="pl-PL" sz="2000" b="1" dirty="0">
              <a:latin typeface="Magistral Light" panose="020B0404020204080304" pitchFamily="34" charset="0"/>
            </a:endParaRPr>
          </a:p>
        </p:txBody>
      </p:sp>
      <p:graphicFrame>
        <p:nvGraphicFramePr>
          <p:cNvPr id="41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29684275"/>
              </p:ext>
            </p:extLst>
          </p:nvPr>
        </p:nvGraphicFramePr>
        <p:xfrm>
          <a:off x="5527320" y="1437709"/>
          <a:ext cx="1235146" cy="147828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78" name="Fotografia Photo Editor" r:id="rId3" imgW="3172268" imgH="3801006" progId="MSPhotoEd.3">
                  <p:embed/>
                </p:oleObj>
              </mc:Choice>
              <mc:Fallback>
                <p:oleObj name="Fotografia Photo Editor" r:id="rId3" imgW="3172268" imgH="3801006" progId="MSPhotoEd.3">
                  <p:embed/>
                  <p:pic>
                    <p:nvPicPr>
                      <p:cNvPr id="27653" name="Object 1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527320" y="1437709"/>
                        <a:ext cx="1235146" cy="147828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2" name="Obraz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64711" y="1361874"/>
            <a:ext cx="1069170" cy="14057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Obraz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25292" y="3831905"/>
            <a:ext cx="1347006" cy="1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Prostokąt 13"/>
          <p:cNvSpPr/>
          <p:nvPr/>
        </p:nvSpPr>
        <p:spPr>
          <a:xfrm>
            <a:off x="4320034" y="2991460"/>
            <a:ext cx="353673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l-PL" alt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Mistrz Polski </a:t>
            </a:r>
            <a: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mężczyzn </a:t>
            </a:r>
            <a:r>
              <a:rPr lang="pl-PL" alt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Rugby 7 </a:t>
            </a:r>
            <a:endParaRPr lang="pl-PL" dirty="0">
              <a:latin typeface="Magistral Light" panose="020B0404020204080304" pitchFamily="34" charset="0"/>
            </a:endParaRPr>
          </a:p>
        </p:txBody>
      </p:sp>
      <p:sp>
        <p:nvSpPr>
          <p:cNvPr id="52" name="Prostokąt 51"/>
          <p:cNvSpPr/>
          <p:nvPr/>
        </p:nvSpPr>
        <p:spPr>
          <a:xfrm>
            <a:off x="2149296" y="5160234"/>
            <a:ext cx="3818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Mistrzostwo </a:t>
            </a:r>
            <a:r>
              <a:rPr lang="pl-PL" alt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Polski </a:t>
            </a:r>
            <a: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/>
            </a:r>
            <a:b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</a:br>
            <a: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w </a:t>
            </a:r>
            <a:r>
              <a:rPr 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Ekstralidze </a:t>
            </a:r>
            <a:r>
              <a:rPr lang="pl-PL" altLang="pl-PL" b="1" dirty="0" err="1">
                <a:latin typeface="Magistral Light" panose="020B0404020204080304" pitchFamily="34" charset="0"/>
                <a:cs typeface="Times New Roman" panose="02020603050405020304" pitchFamily="18" charset="0"/>
              </a:rPr>
              <a:t>futsalu</a:t>
            </a:r>
            <a:r>
              <a:rPr lang="pl-PL" alt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 kobiet</a:t>
            </a:r>
            <a:endParaRPr lang="pl-PL" b="1" dirty="0">
              <a:latin typeface="Magistral Light" panose="020B04040202040803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Obraz 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715" y="3802562"/>
            <a:ext cx="1225457" cy="1429700"/>
          </a:xfrm>
          <a:prstGeom prst="rect">
            <a:avLst/>
          </a:prstGeom>
        </p:spPr>
      </p:pic>
      <p:sp>
        <p:nvSpPr>
          <p:cNvPr id="57" name="Prostokąt 56"/>
          <p:cNvSpPr/>
          <p:nvPr/>
        </p:nvSpPr>
        <p:spPr>
          <a:xfrm>
            <a:off x="8228382" y="2798493"/>
            <a:ext cx="37808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alt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Mistrz Polski </a:t>
            </a:r>
            <a: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/>
            </a:r>
            <a:b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</a:br>
            <a:r>
              <a:rPr lang="pl-PL" alt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w hokeju </a:t>
            </a:r>
            <a:r>
              <a:rPr lang="pl-PL" alt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na trawie mężczyzn</a:t>
            </a:r>
            <a:endParaRPr lang="pl-PL" dirty="0">
              <a:latin typeface="Magistral Light" panose="020B0404020204080304" pitchFamily="34" charset="0"/>
            </a:endParaRPr>
          </a:p>
        </p:txBody>
      </p:sp>
      <p:sp>
        <p:nvSpPr>
          <p:cNvPr id="3" name="Prostokąt 2"/>
          <p:cNvSpPr/>
          <p:nvPr/>
        </p:nvSpPr>
        <p:spPr>
          <a:xfrm>
            <a:off x="158215" y="2807385"/>
            <a:ext cx="381829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Halowy Mistrz Polski </a:t>
            </a:r>
            <a: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w </a:t>
            </a:r>
            <a:r>
              <a:rPr 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hokeju na trawie </a:t>
            </a:r>
          </a:p>
        </p:txBody>
      </p:sp>
      <p:sp>
        <p:nvSpPr>
          <p:cNvPr id="5" name="Prostokąt 4"/>
          <p:cNvSpPr/>
          <p:nvPr/>
        </p:nvSpPr>
        <p:spPr>
          <a:xfrm>
            <a:off x="6162106" y="5125857"/>
            <a:ext cx="419172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0"/>
              </a:spcBef>
            </a:pPr>
            <a: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Mistrzostwo </a:t>
            </a:r>
            <a:r>
              <a:rPr 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Polski w hokeju </a:t>
            </a:r>
            <a: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/>
            </a:r>
            <a:b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</a:br>
            <a:r>
              <a:rPr lang="pl-PL" b="1" dirty="0" smtClean="0">
                <a:latin typeface="Magistral Light" panose="020B0404020204080304" pitchFamily="34" charset="0"/>
                <a:cs typeface="Times New Roman" panose="02020603050405020304" pitchFamily="18" charset="0"/>
              </a:rPr>
              <a:t>na </a:t>
            </a:r>
            <a:r>
              <a:rPr lang="pl-PL" b="1" dirty="0">
                <a:latin typeface="Magistral Light" panose="020B0404020204080304" pitchFamily="34" charset="0"/>
                <a:cs typeface="Times New Roman" panose="02020603050405020304" pitchFamily="18" charset="0"/>
              </a:rPr>
              <a:t>trawie kobiet </a:t>
            </a: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85951" y="1361874"/>
            <a:ext cx="1439598" cy="155033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</p:pic>
      <p:pic>
        <p:nvPicPr>
          <p:cNvPr id="9" name="Obraz 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8" y="130788"/>
            <a:ext cx="1712152" cy="728289"/>
          </a:xfrm>
          <a:prstGeom prst="rect">
            <a:avLst/>
          </a:prstGeom>
        </p:spPr>
      </p:pic>
      <p:pic>
        <p:nvPicPr>
          <p:cNvPr id="21" name="Obraz 20"/>
          <p:cNvPicPr>
            <a:picLocks noChangeAspect="1"/>
          </p:cNvPicPr>
          <p:nvPr/>
        </p:nvPicPr>
        <p:blipFill rotWithShape="1"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5" b="32139"/>
          <a:stretch/>
        </p:blipFill>
        <p:spPr>
          <a:xfrm>
            <a:off x="9416957" y="36406"/>
            <a:ext cx="2490909" cy="9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5416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rostokąt 48"/>
          <p:cNvSpPr/>
          <p:nvPr/>
        </p:nvSpPr>
        <p:spPr>
          <a:xfrm>
            <a:off x="758555" y="236728"/>
            <a:ext cx="108226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/>
          <a:p>
            <a:pPr algn="ctr">
              <a:spcBef>
                <a:spcPct val="20000"/>
              </a:spcBef>
            </a:pPr>
            <a:r>
              <a:rPr lang="pl-PL" altLang="pl-PL" sz="2000" b="1" dirty="0" smtClean="0">
                <a:latin typeface="Magistral Light" panose="020B0404020204080304" pitchFamily="34" charset="0"/>
              </a:rPr>
              <a:t>Poznań bogaty w imprezy sportowe</a:t>
            </a:r>
            <a:endParaRPr lang="pl-PL" altLang="pl-PL" sz="2000" b="1" dirty="0">
              <a:latin typeface="Magistral Light" panose="020B0404020204080304" pitchFamily="34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960"/>
          <a:stretch/>
        </p:blipFill>
        <p:spPr>
          <a:xfrm>
            <a:off x="2933371" y="3624607"/>
            <a:ext cx="2836134" cy="16960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2" name="Obraz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4" r="3563" b="7858"/>
          <a:stretch/>
        </p:blipFill>
        <p:spPr>
          <a:xfrm>
            <a:off x="8894200" y="3624607"/>
            <a:ext cx="3124350" cy="169602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3" name="Obraz 1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3" r="10383"/>
          <a:stretch/>
        </p:blipFill>
        <p:spPr>
          <a:xfrm>
            <a:off x="2933371" y="1641247"/>
            <a:ext cx="2836134" cy="180319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5" name="Obraz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2"/>
          <a:stretch/>
        </p:blipFill>
        <p:spPr>
          <a:xfrm>
            <a:off x="141179" y="1641247"/>
            <a:ext cx="2642371" cy="18031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6" name="Obraz 15"/>
          <p:cNvPicPr>
            <a:picLocks noChangeAspect="1"/>
          </p:cNvPicPr>
          <p:nvPr/>
        </p:nvPicPr>
        <p:blipFill rotWithShape="1">
          <a:blip r:embed="rId6"/>
          <a:srcRect l="19456" t="17128" r="19971" b="12331"/>
          <a:stretch/>
        </p:blipFill>
        <p:spPr>
          <a:xfrm>
            <a:off x="5983227" y="1641246"/>
            <a:ext cx="2752682" cy="18031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7" name="Obraz 16"/>
          <p:cNvPicPr>
            <a:picLocks noChangeAspect="1"/>
          </p:cNvPicPr>
          <p:nvPr/>
        </p:nvPicPr>
        <p:blipFill rotWithShape="1">
          <a:blip r:embed="rId7"/>
          <a:srcRect l="18900" t="16804" r="19660" b="12358"/>
          <a:stretch/>
        </p:blipFill>
        <p:spPr>
          <a:xfrm>
            <a:off x="141178" y="3624607"/>
            <a:ext cx="2642372" cy="171368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8" name="Obraz 17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9" t="5878" b="-2579"/>
          <a:stretch/>
        </p:blipFill>
        <p:spPr>
          <a:xfrm>
            <a:off x="8894200" y="1641246"/>
            <a:ext cx="3124350" cy="1803194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21" name="Obraz 20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46"/>
          <a:stretch/>
        </p:blipFill>
        <p:spPr>
          <a:xfrm>
            <a:off x="5983228" y="3622629"/>
            <a:ext cx="2752682" cy="1697998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57150">
            <a:solidFill>
              <a:schemeClr val="tx2">
                <a:lumMod val="40000"/>
                <a:lumOff val="60000"/>
              </a:schemeClr>
            </a:solidFill>
            <a:miter lim="800000"/>
            <a:headEnd/>
            <a:tailEnd/>
          </a:ln>
        </p:spPr>
      </p:pic>
      <p:pic>
        <p:nvPicPr>
          <p:cNvPr id="14" name="Obraz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8" y="130788"/>
            <a:ext cx="1712152" cy="728289"/>
          </a:xfrm>
          <a:prstGeom prst="rect">
            <a:avLst/>
          </a:prstGeom>
        </p:spPr>
      </p:pic>
      <p:pic>
        <p:nvPicPr>
          <p:cNvPr id="19" name="Obraz 18"/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5" b="32139"/>
          <a:stretch/>
        </p:blipFill>
        <p:spPr>
          <a:xfrm>
            <a:off x="9416957" y="36406"/>
            <a:ext cx="2490909" cy="9170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063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4893854" y="4211889"/>
            <a:ext cx="2363000" cy="1255240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71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2479962" y="2743042"/>
            <a:ext cx="2363000" cy="1255240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70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84052" y="2750818"/>
            <a:ext cx="2363000" cy="1255240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5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129901" y="936072"/>
            <a:ext cx="2893715" cy="1647829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6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3169279" y="936071"/>
            <a:ext cx="2893715" cy="1647829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7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6208657" y="955894"/>
            <a:ext cx="2893715" cy="1647829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58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9217555" y="955893"/>
            <a:ext cx="2893715" cy="1647829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25" name="Prostokąt 24"/>
          <p:cNvSpPr/>
          <p:nvPr/>
        </p:nvSpPr>
        <p:spPr>
          <a:xfrm>
            <a:off x="1170765" y="136970"/>
            <a:ext cx="9680106" cy="557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324000" tIns="46800" rIns="324000" anchor="ctr"/>
          <a:lstStyle/>
          <a:p>
            <a:pPr algn="ctr">
              <a:spcBef>
                <a:spcPct val="20000"/>
              </a:spcBef>
            </a:pPr>
            <a:r>
              <a:rPr lang="pl-PL" altLang="pl-PL" sz="2000" b="1" dirty="0" smtClean="0">
                <a:latin typeface="Magistral Light" panose="020B0404020204080304" pitchFamily="34" charset="0"/>
              </a:rPr>
              <a:t>Najważniejsze </a:t>
            </a:r>
            <a:r>
              <a:rPr lang="pl-PL" altLang="pl-PL" sz="2000" b="1" dirty="0">
                <a:latin typeface="Magistral Light" panose="020B0404020204080304" pitchFamily="34" charset="0"/>
              </a:rPr>
              <a:t>imprezy sportowe w </a:t>
            </a:r>
            <a:r>
              <a:rPr lang="pl-PL" altLang="pl-PL" sz="2000" b="1" dirty="0" smtClean="0">
                <a:latin typeface="Magistral Light" panose="020B0404020204080304" pitchFamily="34" charset="0"/>
              </a:rPr>
              <a:t>2022 </a:t>
            </a:r>
            <a:r>
              <a:rPr lang="pl-PL" altLang="pl-PL" sz="2000" b="1" dirty="0">
                <a:latin typeface="Magistral Light" panose="020B0404020204080304" pitchFamily="34" charset="0"/>
              </a:rPr>
              <a:t>roku w Poznaniu</a:t>
            </a:r>
          </a:p>
        </p:txBody>
      </p:sp>
      <p:pic>
        <p:nvPicPr>
          <p:cNvPr id="42" name="Obraz 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335" y="2796115"/>
            <a:ext cx="2086433" cy="975121"/>
          </a:xfrm>
          <a:prstGeom prst="rect">
            <a:avLst/>
          </a:prstGeom>
          <a:ln w="19050">
            <a:noFill/>
          </a:ln>
        </p:spPr>
      </p:pic>
      <p:pic>
        <p:nvPicPr>
          <p:cNvPr id="44" name="Obraz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854" y="2759311"/>
            <a:ext cx="2261215" cy="693093"/>
          </a:xfrm>
          <a:prstGeom prst="rect">
            <a:avLst/>
          </a:prstGeom>
          <a:ln w="9525">
            <a:noFill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Rectangle 17"/>
          <p:cNvSpPr>
            <a:spLocks noChangeArrowheads="1"/>
          </p:cNvSpPr>
          <p:nvPr/>
        </p:nvSpPr>
        <p:spPr bwMode="auto">
          <a:xfrm>
            <a:off x="165865" y="2015974"/>
            <a:ext cx="2847071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Puchar Świata w wioślarstwie</a:t>
            </a:r>
            <a:endParaRPr lang="en-US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sp>
        <p:nvSpPr>
          <p:cNvPr id="47" name="Prostokąt 3"/>
          <p:cNvSpPr>
            <a:spLocks noChangeArrowheads="1"/>
          </p:cNvSpPr>
          <p:nvPr/>
        </p:nvSpPr>
        <p:spPr bwMode="auto">
          <a:xfrm>
            <a:off x="6143445" y="2053715"/>
            <a:ext cx="2993658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pl-PL" alt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Puchar Świata w kajakarstwie </a:t>
            </a:r>
            <a:br>
              <a:rPr lang="pl-PL" alt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</a:br>
            <a:r>
              <a:rPr lang="pl-PL" alt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i </a:t>
            </a:r>
            <a:r>
              <a:rPr lang="pl-PL" altLang="pl-PL" sz="1400" b="1" dirty="0" err="1" smtClean="0">
                <a:latin typeface="Magistral Light" panose="020B0404020204080304" pitchFamily="34" charset="0"/>
                <a:cs typeface="Arial" panose="020B0604020202020204" pitchFamily="34" charset="0"/>
              </a:rPr>
              <a:t>parakajakarstwie</a:t>
            </a:r>
            <a:endParaRPr lang="pl-PL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 Box 21"/>
          <p:cNvSpPr txBox="1">
            <a:spLocks noChangeArrowheads="1"/>
          </p:cNvSpPr>
          <p:nvPr/>
        </p:nvSpPr>
        <p:spPr bwMode="auto">
          <a:xfrm>
            <a:off x="9248035" y="2134592"/>
            <a:ext cx="2878474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PZLA </a:t>
            </a:r>
            <a:r>
              <a:rPr 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Mistrzostwa </a:t>
            </a: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Polski U23</a:t>
            </a:r>
            <a:endParaRPr lang="pl-PL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grpSp>
        <p:nvGrpSpPr>
          <p:cNvPr id="10" name="Grupa 9"/>
          <p:cNvGrpSpPr/>
          <p:nvPr/>
        </p:nvGrpSpPr>
        <p:grpSpPr>
          <a:xfrm>
            <a:off x="2484936" y="4211889"/>
            <a:ext cx="2380342" cy="1255240"/>
            <a:chOff x="2422503" y="4258588"/>
            <a:chExt cx="2380342" cy="1255240"/>
          </a:xfrm>
        </p:grpSpPr>
        <p:sp>
          <p:nvSpPr>
            <p:cNvPr id="76" name="Freeform: Shape 5">
              <a:extLst>
                <a:ext uri="{FF2B5EF4-FFF2-40B4-BE49-F238E27FC236}">
                  <a16:creationId xmlns:a16="http://schemas.microsoft.com/office/drawing/2014/main" id="{876F21F0-E2D5-4F52-8A5C-7B99BF1C261E}"/>
                </a:ext>
              </a:extLst>
            </p:cNvPr>
            <p:cNvSpPr/>
            <p:nvPr/>
          </p:nvSpPr>
          <p:spPr>
            <a:xfrm>
              <a:off x="2431174" y="4258588"/>
              <a:ext cx="2363000" cy="1255240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528" tIns="247528" rIns="247528" bIns="247528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>
                <a:latin typeface="Magistral Light" panose="020B0404020204080304" pitchFamily="34" charset="0"/>
              </a:endParaRPr>
            </a:p>
          </p:txBody>
        </p:sp>
        <p:sp>
          <p:nvSpPr>
            <p:cNvPr id="63" name="Text Box 21"/>
            <p:cNvSpPr txBox="1">
              <a:spLocks noChangeArrowheads="1"/>
            </p:cNvSpPr>
            <p:nvPr/>
          </p:nvSpPr>
          <p:spPr bwMode="auto">
            <a:xfrm>
              <a:off x="2422503" y="5178755"/>
              <a:ext cx="2380342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pl-PL" altLang="pl-PL" sz="1400" b="1" dirty="0" err="1">
                  <a:latin typeface="Magistral Light" panose="020B0404020204080304" pitchFamily="34" charset="0"/>
                  <a:cs typeface="Arial" panose="020B0604020202020204" pitchFamily="34" charset="0"/>
                </a:rPr>
                <a:t>Cavaliada</a:t>
              </a:r>
              <a:r>
                <a:rPr lang="pl-PL" altLang="pl-PL" sz="1400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 Poznań </a:t>
              </a:r>
            </a:p>
          </p:txBody>
        </p:sp>
        <p:pic>
          <p:nvPicPr>
            <p:cNvPr id="64" name="Obraz 1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44643" y="4399065"/>
              <a:ext cx="1936061" cy="553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65" name="Rectangle 9"/>
          <p:cNvSpPr>
            <a:spLocks noChangeArrowheads="1"/>
          </p:cNvSpPr>
          <p:nvPr/>
        </p:nvSpPr>
        <p:spPr bwMode="auto">
          <a:xfrm>
            <a:off x="4893855" y="4893779"/>
            <a:ext cx="2363000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ATP </a:t>
            </a:r>
            <a:r>
              <a:rPr lang="pl-PL" alt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Challenger Poznań Open </a:t>
            </a:r>
            <a:endParaRPr lang="en-US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6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70559765"/>
              </p:ext>
            </p:extLst>
          </p:nvPr>
        </p:nvGraphicFramePr>
        <p:xfrm>
          <a:off x="5123212" y="4288639"/>
          <a:ext cx="1841540" cy="49107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3" name="Fotografia Photo Editor" r:id="rId6" imgW="4142857" imgH="1104762" progId="">
                  <p:embed/>
                </p:oleObj>
              </mc:Choice>
              <mc:Fallback>
                <p:oleObj name="Fotografia Photo Editor" r:id="rId6" imgW="4142857" imgH="1104762" progId="">
                  <p:embed/>
                  <p:pic>
                    <p:nvPicPr>
                      <p:cNvPr id="11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23212" y="4288639"/>
                        <a:ext cx="1841540" cy="49107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68" name="Text Box 21"/>
          <p:cNvSpPr txBox="1">
            <a:spLocks noChangeArrowheads="1"/>
          </p:cNvSpPr>
          <p:nvPr/>
        </p:nvSpPr>
        <p:spPr bwMode="auto">
          <a:xfrm>
            <a:off x="3173052" y="2142840"/>
            <a:ext cx="287093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buNone/>
            </a:pP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Puchar </a:t>
            </a:r>
            <a:r>
              <a:rPr 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Świata we Florecie Kobiet</a:t>
            </a:r>
          </a:p>
        </p:txBody>
      </p:sp>
      <p:sp>
        <p:nvSpPr>
          <p:cNvPr id="72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4893854" y="2743042"/>
            <a:ext cx="2363000" cy="1255240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74" name="Prostokąt 3"/>
          <p:cNvSpPr>
            <a:spLocks noChangeArrowheads="1"/>
          </p:cNvSpPr>
          <p:nvPr/>
        </p:nvSpPr>
        <p:spPr bwMode="auto">
          <a:xfrm>
            <a:off x="2507253" y="3461768"/>
            <a:ext cx="233570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pl-PL" alt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21. PKO Poznań Maraton </a:t>
            </a:r>
            <a:br>
              <a:rPr lang="pl-PL" alt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</a:br>
            <a:r>
              <a:rPr lang="pl-PL" alt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im. Macieja Frankiewicza</a:t>
            </a:r>
          </a:p>
        </p:txBody>
      </p:sp>
      <p:sp>
        <p:nvSpPr>
          <p:cNvPr id="75" name="Rectangle 23"/>
          <p:cNvSpPr>
            <a:spLocks noChangeArrowheads="1"/>
          </p:cNvSpPr>
          <p:nvPr/>
        </p:nvSpPr>
        <p:spPr bwMode="auto">
          <a:xfrm>
            <a:off x="84052" y="3680651"/>
            <a:ext cx="236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30000"/>
              </a:spcBef>
              <a:buNone/>
            </a:pPr>
            <a:r>
              <a:rPr lang="pl-PL" altLang="pl-PL" sz="1400" b="1" dirty="0" err="1">
                <a:latin typeface="Magistral Light" panose="020B0404020204080304" pitchFamily="34" charset="0"/>
                <a:cs typeface="Arial" panose="020B0604020202020204" pitchFamily="34" charset="0"/>
              </a:rPr>
              <a:t>Wings</a:t>
            </a:r>
            <a:r>
              <a:rPr lang="pl-PL" alt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 for Life World Run</a:t>
            </a:r>
          </a:p>
        </p:txBody>
      </p:sp>
      <p:sp>
        <p:nvSpPr>
          <p:cNvPr id="77" name="Text Box 21"/>
          <p:cNvSpPr txBox="1">
            <a:spLocks noChangeArrowheads="1"/>
          </p:cNvSpPr>
          <p:nvPr/>
        </p:nvSpPr>
        <p:spPr bwMode="auto">
          <a:xfrm>
            <a:off x="4893854" y="3658689"/>
            <a:ext cx="236300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Poznań </a:t>
            </a:r>
            <a:r>
              <a:rPr lang="pl-PL" sz="1400" b="1" dirty="0" err="1">
                <a:latin typeface="Magistral Light" panose="020B0404020204080304" pitchFamily="34" charset="0"/>
                <a:cs typeface="Arial" panose="020B0604020202020204" pitchFamily="34" charset="0"/>
              </a:rPr>
              <a:t>Athletics</a:t>
            </a:r>
            <a:r>
              <a:rPr 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 Grand </a:t>
            </a: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Prix</a:t>
            </a:r>
            <a:endParaRPr lang="pl-PL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pic>
        <p:nvPicPr>
          <p:cNvPr id="4" name="Obraz 3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8404" y="1010894"/>
            <a:ext cx="1604933" cy="1044720"/>
          </a:xfrm>
          <a:prstGeom prst="rect">
            <a:avLst/>
          </a:prstGeom>
        </p:spPr>
      </p:pic>
      <p:pic>
        <p:nvPicPr>
          <p:cNvPr id="4172" name="Picture 76"/>
          <p:cNvPicPr>
            <a:picLocks noChangeAspect="1" noChangeArrowheads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8776"/>
          <a:stretch/>
        </p:blipFill>
        <p:spPr bwMode="auto">
          <a:xfrm>
            <a:off x="10232714" y="1214993"/>
            <a:ext cx="878637" cy="9380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Obraz 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1500" y="1010894"/>
            <a:ext cx="1310516" cy="1310516"/>
          </a:xfrm>
          <a:prstGeom prst="rect">
            <a:avLst/>
          </a:prstGeom>
        </p:spPr>
      </p:pic>
      <p:pic>
        <p:nvPicPr>
          <p:cNvPr id="5" name="Obraz 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436" t="29404" r="21174" b="30244"/>
          <a:stretch/>
        </p:blipFill>
        <p:spPr>
          <a:xfrm>
            <a:off x="5076551" y="2842130"/>
            <a:ext cx="1971183" cy="777672"/>
          </a:xfrm>
          <a:prstGeom prst="rect">
            <a:avLst/>
          </a:prstGeom>
        </p:spPr>
      </p:pic>
      <p:grpSp>
        <p:nvGrpSpPr>
          <p:cNvPr id="7" name="Grupa 6"/>
          <p:cNvGrpSpPr/>
          <p:nvPr/>
        </p:nvGrpSpPr>
        <p:grpSpPr>
          <a:xfrm>
            <a:off x="7307744" y="4211889"/>
            <a:ext cx="2363001" cy="1255240"/>
            <a:chOff x="7307744" y="4258588"/>
            <a:chExt cx="2363001" cy="1255240"/>
          </a:xfrm>
        </p:grpSpPr>
        <p:sp>
          <p:nvSpPr>
            <p:cNvPr id="69" name="Freeform: Shape 5">
              <a:extLst>
                <a:ext uri="{FF2B5EF4-FFF2-40B4-BE49-F238E27FC236}">
                  <a16:creationId xmlns:a16="http://schemas.microsoft.com/office/drawing/2014/main" id="{876F21F0-E2D5-4F52-8A5C-7B99BF1C261E}"/>
                </a:ext>
              </a:extLst>
            </p:cNvPr>
            <p:cNvSpPr/>
            <p:nvPr/>
          </p:nvSpPr>
          <p:spPr>
            <a:xfrm>
              <a:off x="7307744" y="4258588"/>
              <a:ext cx="2363000" cy="1255240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528" tIns="247528" rIns="247528" bIns="247528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>
                <a:latin typeface="Magistral Light" panose="020B0404020204080304" pitchFamily="34" charset="0"/>
              </a:endParaRPr>
            </a:p>
          </p:txBody>
        </p:sp>
        <p:sp>
          <p:nvSpPr>
            <p:cNvPr id="49" name="Rectangle 23"/>
            <p:cNvSpPr>
              <a:spLocks noChangeArrowheads="1"/>
            </p:cNvSpPr>
            <p:nvPr/>
          </p:nvSpPr>
          <p:spPr bwMode="auto">
            <a:xfrm>
              <a:off x="7307745" y="4759498"/>
              <a:ext cx="2363000" cy="7386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pl-PL" altLang="pl-PL" sz="1400" b="1" dirty="0">
                  <a:latin typeface="Magistral Light" panose="020B0404020204080304" pitchFamily="34" charset="0"/>
                  <a:cs typeface="Arial" panose="020B0604020202020204" pitchFamily="34" charset="0"/>
                </a:rPr>
                <a:t>4FOULEE, CHI4* Międzynarodowe Zawody Konne</a:t>
              </a:r>
              <a:endParaRPr lang="en-US" altLang="pl-PL" sz="1400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50" name="Obraz 6"/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07744" y="4261344"/>
              <a:ext cx="2123735" cy="635664"/>
            </a:xfrm>
            <a:prstGeom prst="rect">
              <a:avLst/>
            </a:prstGeom>
            <a:ln w="952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" name="Obraz 1"/>
          <p:cNvPicPr>
            <a:picLocks noChangeAspect="1"/>
          </p:cNvPicPr>
          <p:nvPr/>
        </p:nvPicPr>
        <p:blipFill rotWithShape="1">
          <a:blip r:embed="rId13"/>
          <a:srcRect l="9641" t="22329" r="31499" b="21347"/>
          <a:stretch/>
        </p:blipFill>
        <p:spPr>
          <a:xfrm>
            <a:off x="3671430" y="1096141"/>
            <a:ext cx="1878192" cy="1010989"/>
          </a:xfrm>
          <a:prstGeom prst="rect">
            <a:avLst/>
          </a:prstGeom>
          <a:ln w="19050">
            <a:noFill/>
          </a:ln>
        </p:spPr>
      </p:pic>
      <p:sp>
        <p:nvSpPr>
          <p:cNvPr id="36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7307746" y="2749798"/>
            <a:ext cx="2363000" cy="1255240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37" name="Text Box 21"/>
          <p:cNvSpPr txBox="1">
            <a:spLocks noChangeArrowheads="1"/>
          </p:cNvSpPr>
          <p:nvPr/>
        </p:nvSpPr>
        <p:spPr bwMode="auto">
          <a:xfrm>
            <a:off x="7307746" y="3683967"/>
            <a:ext cx="2362999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Gran Fondo</a:t>
            </a:r>
            <a:endParaRPr lang="pl-PL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pic>
        <p:nvPicPr>
          <p:cNvPr id="6" name="Obraz 5"/>
          <p:cNvPicPr>
            <a:picLocks noChangeAspect="1"/>
          </p:cNvPicPr>
          <p:nvPr/>
        </p:nvPicPr>
        <p:blipFill rotWithShape="1"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71"/>
          <a:stretch/>
        </p:blipFill>
        <p:spPr>
          <a:xfrm>
            <a:off x="7993266" y="2800252"/>
            <a:ext cx="991957" cy="885526"/>
          </a:xfrm>
          <a:prstGeom prst="rect">
            <a:avLst/>
          </a:prstGeom>
        </p:spPr>
      </p:pic>
      <p:sp>
        <p:nvSpPr>
          <p:cNvPr id="40" name="Freeform: Shape 5">
            <a:extLst>
              <a:ext uri="{FF2B5EF4-FFF2-40B4-BE49-F238E27FC236}">
                <a16:creationId xmlns:a16="http://schemas.microsoft.com/office/drawing/2014/main" id="{876F21F0-E2D5-4F52-8A5C-7B99BF1C261E}"/>
              </a:ext>
            </a:extLst>
          </p:cNvPr>
          <p:cNvSpPr/>
          <p:nvPr/>
        </p:nvSpPr>
        <p:spPr>
          <a:xfrm>
            <a:off x="9703656" y="2736938"/>
            <a:ext cx="2363000" cy="1255240"/>
          </a:xfrm>
          <a:custGeom>
            <a:avLst/>
            <a:gdLst>
              <a:gd name="connsiteX0" fmla="*/ 0 w 2020887"/>
              <a:gd name="connsiteY0" fmla="*/ 92376 h 923758"/>
              <a:gd name="connsiteX1" fmla="*/ 92376 w 2020887"/>
              <a:gd name="connsiteY1" fmla="*/ 0 h 923758"/>
              <a:gd name="connsiteX2" fmla="*/ 1928511 w 2020887"/>
              <a:gd name="connsiteY2" fmla="*/ 0 h 923758"/>
              <a:gd name="connsiteX3" fmla="*/ 2020887 w 2020887"/>
              <a:gd name="connsiteY3" fmla="*/ 92376 h 923758"/>
              <a:gd name="connsiteX4" fmla="*/ 2020887 w 2020887"/>
              <a:gd name="connsiteY4" fmla="*/ 831382 h 923758"/>
              <a:gd name="connsiteX5" fmla="*/ 1928511 w 2020887"/>
              <a:gd name="connsiteY5" fmla="*/ 923758 h 923758"/>
              <a:gd name="connsiteX6" fmla="*/ 92376 w 2020887"/>
              <a:gd name="connsiteY6" fmla="*/ 923758 h 923758"/>
              <a:gd name="connsiteX7" fmla="*/ 0 w 2020887"/>
              <a:gd name="connsiteY7" fmla="*/ 831382 h 923758"/>
              <a:gd name="connsiteX8" fmla="*/ 0 w 2020887"/>
              <a:gd name="connsiteY8" fmla="*/ 92376 h 9237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020887" h="923758">
                <a:moveTo>
                  <a:pt x="0" y="92376"/>
                </a:moveTo>
                <a:cubicBezTo>
                  <a:pt x="0" y="41358"/>
                  <a:pt x="41358" y="0"/>
                  <a:pt x="92376" y="0"/>
                </a:cubicBezTo>
                <a:lnTo>
                  <a:pt x="1928511" y="0"/>
                </a:lnTo>
                <a:cubicBezTo>
                  <a:pt x="1979529" y="0"/>
                  <a:pt x="2020887" y="41358"/>
                  <a:pt x="2020887" y="92376"/>
                </a:cubicBezTo>
                <a:lnTo>
                  <a:pt x="2020887" y="831382"/>
                </a:lnTo>
                <a:cubicBezTo>
                  <a:pt x="2020887" y="882400"/>
                  <a:pt x="1979529" y="923758"/>
                  <a:pt x="1928511" y="923758"/>
                </a:cubicBezTo>
                <a:lnTo>
                  <a:pt x="92376" y="923758"/>
                </a:lnTo>
                <a:cubicBezTo>
                  <a:pt x="41358" y="923758"/>
                  <a:pt x="0" y="882400"/>
                  <a:pt x="0" y="831382"/>
                </a:cubicBezTo>
                <a:lnTo>
                  <a:pt x="0" y="92376"/>
                </a:lnTo>
                <a:close/>
              </a:path>
            </a:pathLst>
          </a:custGeom>
          <a:ln w="19050"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47528" tIns="247528" rIns="247528" bIns="247528" numCol="1" spcCol="1270" anchor="ctr" anchorCtr="0">
            <a:noAutofit/>
          </a:bodyPr>
          <a:lstStyle/>
          <a:p>
            <a:pPr algn="ctr" defTabSz="137795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US" sz="3100">
              <a:latin typeface="Magistral Light" panose="020B0404020204080304" pitchFamily="34" charset="0"/>
            </a:endParaRPr>
          </a:p>
        </p:txBody>
      </p:sp>
      <p:sp>
        <p:nvSpPr>
          <p:cNvPr id="41" name="Text Box 21"/>
          <p:cNvSpPr txBox="1">
            <a:spLocks noChangeArrowheads="1"/>
          </p:cNvSpPr>
          <p:nvPr/>
        </p:nvSpPr>
        <p:spPr bwMode="auto">
          <a:xfrm>
            <a:off x="9691858" y="3462468"/>
            <a:ext cx="2362999" cy="5232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50000"/>
              </a:spcBef>
              <a:buNone/>
            </a:pP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Drużynowe Mistrzostwa </a:t>
            </a:r>
            <a:r>
              <a:rPr 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Europy </a:t>
            </a:r>
            <a:r>
              <a:rPr lang="pl-PL" sz="1400" b="1" dirty="0" smtClean="0">
                <a:latin typeface="Magistral Light" panose="020B0404020204080304" pitchFamily="34" charset="0"/>
                <a:cs typeface="Arial" panose="020B0604020202020204" pitchFamily="34" charset="0"/>
              </a:rPr>
              <a:t>w </a:t>
            </a:r>
            <a:r>
              <a:rPr lang="pl-PL" sz="1400" b="1" dirty="0">
                <a:latin typeface="Magistral Light" panose="020B0404020204080304" pitchFamily="34" charset="0"/>
                <a:cs typeface="Arial" panose="020B0604020202020204" pitchFamily="34" charset="0"/>
              </a:rPr>
              <a:t>żużlu</a:t>
            </a:r>
            <a:endParaRPr lang="pl-PL" altLang="pl-PL" sz="1400" b="1" dirty="0">
              <a:latin typeface="Magistral Light" panose="020B0404020204080304" pitchFamily="34" charset="0"/>
              <a:cs typeface="Arial" panose="020B0604020202020204" pitchFamily="34" charset="0"/>
            </a:endParaRPr>
          </a:p>
        </p:txBody>
      </p:sp>
      <p:pic>
        <p:nvPicPr>
          <p:cNvPr id="8" name="Obraz 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169661" y="2791458"/>
            <a:ext cx="1362421" cy="725445"/>
          </a:xfrm>
          <a:prstGeom prst="rect">
            <a:avLst/>
          </a:prstGeom>
        </p:spPr>
      </p:pic>
      <p:pic>
        <p:nvPicPr>
          <p:cNvPr id="48" name="Obraz 47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598" y="130788"/>
            <a:ext cx="1712152" cy="728289"/>
          </a:xfrm>
          <a:prstGeom prst="rect">
            <a:avLst/>
          </a:prstGeom>
        </p:spPr>
      </p:pic>
      <p:pic>
        <p:nvPicPr>
          <p:cNvPr id="60" name="Obraz 59"/>
          <p:cNvPicPr>
            <a:picLocks noChangeAspect="1"/>
          </p:cNvPicPr>
          <p:nvPr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045" b="32139"/>
          <a:stretch/>
        </p:blipFill>
        <p:spPr>
          <a:xfrm>
            <a:off x="9416957" y="36406"/>
            <a:ext cx="2490909" cy="917052"/>
          </a:xfrm>
          <a:prstGeom prst="rect">
            <a:avLst/>
          </a:prstGeom>
        </p:spPr>
      </p:pic>
      <p:grpSp>
        <p:nvGrpSpPr>
          <p:cNvPr id="11" name="Grupa 10"/>
          <p:cNvGrpSpPr/>
          <p:nvPr/>
        </p:nvGrpSpPr>
        <p:grpSpPr>
          <a:xfrm>
            <a:off x="81820" y="4211889"/>
            <a:ext cx="2411787" cy="1255240"/>
            <a:chOff x="68174" y="4211889"/>
            <a:chExt cx="2411787" cy="1255240"/>
          </a:xfrm>
        </p:grpSpPr>
        <p:sp>
          <p:nvSpPr>
            <p:cNvPr id="46" name="Freeform: Shape 5">
              <a:extLst>
                <a:ext uri="{FF2B5EF4-FFF2-40B4-BE49-F238E27FC236}">
                  <a16:creationId xmlns:a16="http://schemas.microsoft.com/office/drawing/2014/main" id="{876F21F0-E2D5-4F52-8A5C-7B99BF1C261E}"/>
                </a:ext>
              </a:extLst>
            </p:cNvPr>
            <p:cNvSpPr/>
            <p:nvPr/>
          </p:nvSpPr>
          <p:spPr>
            <a:xfrm>
              <a:off x="68174" y="4211889"/>
              <a:ext cx="2363000" cy="1255240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528" tIns="247528" rIns="247528" bIns="247528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>
                <a:latin typeface="Magistral Light" panose="020B0404020204080304" pitchFamily="34" charset="0"/>
              </a:endParaRPr>
            </a:p>
          </p:txBody>
        </p:sp>
        <p:sp>
          <p:nvSpPr>
            <p:cNvPr id="61" name="Text Box 21"/>
            <p:cNvSpPr txBox="1">
              <a:spLocks noChangeArrowheads="1"/>
            </p:cNvSpPr>
            <p:nvPr/>
          </p:nvSpPr>
          <p:spPr bwMode="auto">
            <a:xfrm>
              <a:off x="129900" y="5155389"/>
              <a:ext cx="2350061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  <a:buFontTx/>
                <a:buNone/>
              </a:pPr>
              <a:r>
                <a:rPr lang="pl-PL" altLang="pl-PL" sz="1400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Poznań  Triathlon</a:t>
              </a:r>
              <a:endParaRPr lang="pl-PL" altLang="pl-PL" sz="1400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78" name="Picture 182" descr="Home - JBL Triathlon Poznań"/>
            <p:cNvPicPr>
              <a:picLocks noChangeAspect="1" noChangeArrowheads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6530" y="4258588"/>
              <a:ext cx="1410975" cy="97236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Grupa 8"/>
          <p:cNvGrpSpPr/>
          <p:nvPr/>
        </p:nvGrpSpPr>
        <p:grpSpPr>
          <a:xfrm>
            <a:off x="9713142" y="4216065"/>
            <a:ext cx="2376875" cy="1255240"/>
            <a:chOff x="9691858" y="4258588"/>
            <a:chExt cx="2376875" cy="1255240"/>
          </a:xfrm>
        </p:grpSpPr>
        <p:sp>
          <p:nvSpPr>
            <p:cNvPr id="73" name="Freeform: Shape 5">
              <a:extLst>
                <a:ext uri="{FF2B5EF4-FFF2-40B4-BE49-F238E27FC236}">
                  <a16:creationId xmlns:a16="http://schemas.microsoft.com/office/drawing/2014/main" id="{876F21F0-E2D5-4F52-8A5C-7B99BF1C261E}"/>
                </a:ext>
              </a:extLst>
            </p:cNvPr>
            <p:cNvSpPr/>
            <p:nvPr/>
          </p:nvSpPr>
          <p:spPr>
            <a:xfrm>
              <a:off x="9691858" y="4258588"/>
              <a:ext cx="2363000" cy="1255240"/>
            </a:xfrm>
            <a:custGeom>
              <a:avLst/>
              <a:gdLst>
                <a:gd name="connsiteX0" fmla="*/ 0 w 2020887"/>
                <a:gd name="connsiteY0" fmla="*/ 92376 h 923758"/>
                <a:gd name="connsiteX1" fmla="*/ 92376 w 2020887"/>
                <a:gd name="connsiteY1" fmla="*/ 0 h 923758"/>
                <a:gd name="connsiteX2" fmla="*/ 1928511 w 2020887"/>
                <a:gd name="connsiteY2" fmla="*/ 0 h 923758"/>
                <a:gd name="connsiteX3" fmla="*/ 2020887 w 2020887"/>
                <a:gd name="connsiteY3" fmla="*/ 92376 h 923758"/>
                <a:gd name="connsiteX4" fmla="*/ 2020887 w 2020887"/>
                <a:gd name="connsiteY4" fmla="*/ 831382 h 923758"/>
                <a:gd name="connsiteX5" fmla="*/ 1928511 w 2020887"/>
                <a:gd name="connsiteY5" fmla="*/ 923758 h 923758"/>
                <a:gd name="connsiteX6" fmla="*/ 92376 w 2020887"/>
                <a:gd name="connsiteY6" fmla="*/ 923758 h 923758"/>
                <a:gd name="connsiteX7" fmla="*/ 0 w 2020887"/>
                <a:gd name="connsiteY7" fmla="*/ 831382 h 923758"/>
                <a:gd name="connsiteX8" fmla="*/ 0 w 2020887"/>
                <a:gd name="connsiteY8" fmla="*/ 92376 h 9237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020887" h="923758">
                  <a:moveTo>
                    <a:pt x="0" y="92376"/>
                  </a:moveTo>
                  <a:cubicBezTo>
                    <a:pt x="0" y="41358"/>
                    <a:pt x="41358" y="0"/>
                    <a:pt x="92376" y="0"/>
                  </a:cubicBezTo>
                  <a:lnTo>
                    <a:pt x="1928511" y="0"/>
                  </a:lnTo>
                  <a:cubicBezTo>
                    <a:pt x="1979529" y="0"/>
                    <a:pt x="2020887" y="41358"/>
                    <a:pt x="2020887" y="92376"/>
                  </a:cubicBezTo>
                  <a:lnTo>
                    <a:pt x="2020887" y="831382"/>
                  </a:lnTo>
                  <a:cubicBezTo>
                    <a:pt x="2020887" y="882400"/>
                    <a:pt x="1979529" y="923758"/>
                    <a:pt x="1928511" y="923758"/>
                  </a:cubicBezTo>
                  <a:lnTo>
                    <a:pt x="92376" y="923758"/>
                  </a:lnTo>
                  <a:cubicBezTo>
                    <a:pt x="41358" y="923758"/>
                    <a:pt x="0" y="882400"/>
                    <a:pt x="0" y="831382"/>
                  </a:cubicBezTo>
                  <a:lnTo>
                    <a:pt x="0" y="92376"/>
                  </a:lnTo>
                  <a:close/>
                </a:path>
              </a:pathLst>
            </a:custGeom>
            <a:ln w="1905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528" tIns="247528" rIns="247528" bIns="247528" numCol="1" spcCol="1270" anchor="ctr" anchorCtr="0">
              <a:noAutofit/>
            </a:bodyPr>
            <a:lstStyle/>
            <a:p>
              <a:pPr algn="ctr" defTabSz="1377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US" sz="3100">
                <a:latin typeface="Magistral Light" panose="020B0404020204080304" pitchFamily="34" charset="0"/>
              </a:endParaRPr>
            </a:p>
          </p:txBody>
        </p:sp>
        <p:sp>
          <p:nvSpPr>
            <p:cNvPr id="78" name="Rectangle 9"/>
            <p:cNvSpPr>
              <a:spLocks noChangeArrowheads="1"/>
            </p:cNvSpPr>
            <p:nvPr/>
          </p:nvSpPr>
          <p:spPr bwMode="auto">
            <a:xfrm>
              <a:off x="9705733" y="5077063"/>
              <a:ext cx="2363000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32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25146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29718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34290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3886200" indent="-228600" defTabSz="4572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spcBef>
                  <a:spcPct val="0"/>
                </a:spcBef>
                <a:buFontTx/>
                <a:buNone/>
              </a:pPr>
              <a:r>
                <a:rPr lang="pl-PL" altLang="pl-PL" sz="1400" b="1" dirty="0" smtClean="0">
                  <a:latin typeface="Magistral Light" panose="020B0404020204080304" pitchFamily="34" charset="0"/>
                  <a:cs typeface="Arial" panose="020B0604020202020204" pitchFamily="34" charset="0"/>
                </a:rPr>
                <a:t> 70.3 IRONMAN Poznań</a:t>
              </a:r>
              <a:endParaRPr lang="en-US" altLang="pl-PL" sz="1400" b="1" dirty="0">
                <a:latin typeface="Magistral Light" panose="020B04040202040803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4280" name="Picture 184" descr="IRONMAN 70.3 Poznan Race Reviews | Poznań, Poland"/>
            <p:cNvPicPr>
              <a:picLocks noChangeAspect="1" noChangeArrowheads="1"/>
            </p:cNvPicPr>
            <p:nvPr/>
          </p:nvPicPr>
          <p:blipFill rotWithShape="1"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0269" b="19552"/>
            <a:stretch/>
          </p:blipFill>
          <p:spPr bwMode="auto">
            <a:xfrm>
              <a:off x="10161064" y="4325408"/>
              <a:ext cx="1338040" cy="67102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758492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 and End Slide Master">
  <a:themeElements>
    <a:clrScheme name="ALLPPT COLOR -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C926"/>
      </a:accent1>
      <a:accent2>
        <a:srgbClr val="EF9E1B"/>
      </a:accent2>
      <a:accent3>
        <a:srgbClr val="DE8D22"/>
      </a:accent3>
      <a:accent4>
        <a:srgbClr val="D87732"/>
      </a:accent4>
      <a:accent5>
        <a:srgbClr val="404040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tents Slide Master">
  <a:themeElements>
    <a:clrScheme name="ALLPPT COLOR -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C926"/>
      </a:accent1>
      <a:accent2>
        <a:srgbClr val="EF9E1B"/>
      </a:accent2>
      <a:accent3>
        <a:srgbClr val="DE8D22"/>
      </a:accent3>
      <a:accent4>
        <a:srgbClr val="D87732"/>
      </a:accent4>
      <a:accent5>
        <a:srgbClr val="404040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ection Break Slide Master">
  <a:themeElements>
    <a:clrScheme name="ALLPPT COLOR - 10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FAC926"/>
      </a:accent1>
      <a:accent2>
        <a:srgbClr val="EF9E1B"/>
      </a:accent2>
      <a:accent3>
        <a:srgbClr val="DE8D22"/>
      </a:accent3>
      <a:accent4>
        <a:srgbClr val="D87732"/>
      </a:accent4>
      <a:accent5>
        <a:srgbClr val="404040"/>
      </a:accent5>
      <a:accent6>
        <a:srgbClr val="595959"/>
      </a:accent6>
      <a:hlink>
        <a:srgbClr val="0000FF"/>
      </a:hlink>
      <a:folHlink>
        <a:srgbClr val="800080"/>
      </a:folHlink>
    </a:clrScheme>
    <a:fontScheme name="ALLPPT FONT">
      <a:majorFont>
        <a:latin typeface="Arial"/>
        <a:ea typeface="Arial Unicode MS"/>
        <a:cs typeface=""/>
      </a:majorFont>
      <a:minorFont>
        <a:latin typeface="Arial"/>
        <a:ea typeface="Arial Unicode MS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ALLPPT COLOR - 102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FAC926"/>
    </a:accent1>
    <a:accent2>
      <a:srgbClr val="EF9E1B"/>
    </a:accent2>
    <a:accent3>
      <a:srgbClr val="DE8D22"/>
    </a:accent3>
    <a:accent4>
      <a:srgbClr val="D87732"/>
    </a:accent4>
    <a:accent5>
      <a:srgbClr val="404040"/>
    </a:accent5>
    <a:accent6>
      <a:srgbClr val="595959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6989</TotalTime>
  <Words>248</Words>
  <Application>Microsoft Office PowerPoint</Application>
  <PresentationFormat>Panoramiczny</PresentationFormat>
  <Paragraphs>54</Paragraphs>
  <Slides>6</Slides>
  <Notes>0</Notes>
  <HiddenSlides>0</HiddenSlides>
  <MMClips>0</MMClips>
  <ScaleCrop>false</ScaleCrop>
  <HeadingPairs>
    <vt:vector size="8" baseType="variant">
      <vt:variant>
        <vt:lpstr>Używane czcionki</vt:lpstr>
      </vt:variant>
      <vt:variant>
        <vt:i4>7</vt:i4>
      </vt:variant>
      <vt:variant>
        <vt:lpstr>Motyw</vt:lpstr>
      </vt:variant>
      <vt:variant>
        <vt:i4>3</vt:i4>
      </vt:variant>
      <vt:variant>
        <vt:lpstr>Osadzone serwery OLE</vt:lpstr>
      </vt:variant>
      <vt:variant>
        <vt:i4>1</vt:i4>
      </vt:variant>
      <vt:variant>
        <vt:lpstr>Tytuły slajdów</vt:lpstr>
      </vt:variant>
      <vt:variant>
        <vt:i4>6</vt:i4>
      </vt:variant>
    </vt:vector>
  </HeadingPairs>
  <TitlesOfParts>
    <vt:vector size="17" baseType="lpstr">
      <vt:lpstr>ＭＳ Ｐゴシック</vt:lpstr>
      <vt:lpstr>Arial</vt:lpstr>
      <vt:lpstr>Arial Unicode MS</vt:lpstr>
      <vt:lpstr>Calibri</vt:lpstr>
      <vt:lpstr>Magistral Light</vt:lpstr>
      <vt:lpstr>Tahoma</vt:lpstr>
      <vt:lpstr>Times New Roman</vt:lpstr>
      <vt:lpstr>Cover and End Slide Master</vt:lpstr>
      <vt:lpstr>Contents Slide Master</vt:lpstr>
      <vt:lpstr>Section Break Slide Master</vt:lpstr>
      <vt:lpstr>Fotografia Photo Editor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Allppt.com</dc:creator>
  <cp:lastModifiedBy>Maciej Młodzik</cp:lastModifiedBy>
  <cp:revision>449</cp:revision>
  <cp:lastPrinted>2022-01-11T07:18:10Z</cp:lastPrinted>
  <dcterms:created xsi:type="dcterms:W3CDTF">2019-01-14T06:35:35Z</dcterms:created>
  <dcterms:modified xsi:type="dcterms:W3CDTF">2022-04-01T06:52:35Z</dcterms:modified>
</cp:coreProperties>
</file>